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146849887" r:id="rId5"/>
    <p:sldId id="2146849846" r:id="rId6"/>
    <p:sldId id="2146850033" r:id="rId7"/>
    <p:sldId id="2146850034" r:id="rId8"/>
    <p:sldId id="2146850035" r:id="rId9"/>
    <p:sldId id="2146850031" r:id="rId10"/>
    <p:sldId id="2146850036" r:id="rId11"/>
    <p:sldId id="2146850037" r:id="rId12"/>
    <p:sldId id="2146850038" r:id="rId13"/>
    <p:sldId id="214685003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61D0EE0-E006-402C-97B3-BA57355B229F}">
          <p14:sldIdLst>
            <p14:sldId id="2146849887"/>
            <p14:sldId id="2146849846"/>
            <p14:sldId id="2146850033"/>
            <p14:sldId id="2146850034"/>
            <p14:sldId id="2146850035"/>
            <p14:sldId id="2146850031"/>
            <p14:sldId id="2146850036"/>
            <p14:sldId id="2146850037"/>
            <p14:sldId id="2146850038"/>
            <p14:sldId id="21468500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65F"/>
    <a:srgbClr val="109DB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67FED-3F48-470C-9982-47B3A73578BD}" v="59" dt="2024-03-21T11:06:35.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55" autoAdjust="0"/>
  </p:normalViewPr>
  <p:slideViewPr>
    <p:cSldViewPr snapToGrid="0">
      <p:cViewPr varScale="1">
        <p:scale>
          <a:sx n="103" d="100"/>
          <a:sy n="103"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C33BE-ACF5-4ECD-968A-EC9EF850E148}" type="datetimeFigureOut">
              <a:rPr lang="fr-FR" smtClean="0"/>
              <a:t>07/05/2024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0469A-239D-4D21-808E-54825473E7D5}" type="slidenum">
              <a:rPr lang="fr-FR" smtClean="0"/>
              <a:t>‹N°›</a:t>
            </a:fld>
            <a:endParaRPr lang="fr-FR"/>
          </a:p>
        </p:txBody>
      </p:sp>
    </p:spTree>
    <p:extLst>
      <p:ext uri="{BB962C8B-B14F-4D97-AF65-F5344CB8AC3E}">
        <p14:creationId xmlns:p14="http://schemas.microsoft.com/office/powerpoint/2010/main" val="176257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01DC5-2099-4B16-947F-DBCA7315C4D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60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4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48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68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07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64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50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69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44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673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us libres 12">
    <p:spTree>
      <p:nvGrpSpPr>
        <p:cNvPr id="1" name=""/>
        <p:cNvGrpSpPr/>
        <p:nvPr/>
      </p:nvGrpSpPr>
      <p:grpSpPr>
        <a:xfrm>
          <a:off x="0" y="0"/>
          <a:ext cx="0" cy="0"/>
          <a:chOff x="0" y="0"/>
          <a:chExt cx="0" cy="0"/>
        </a:xfrm>
      </p:grpSpPr>
      <p:sp>
        <p:nvSpPr>
          <p:cNvPr id="3" name="Espace réservé du texte 14">
            <a:extLst>
              <a:ext uri="{FF2B5EF4-FFF2-40B4-BE49-F238E27FC236}">
                <a16:creationId xmlns:a16="http://schemas.microsoft.com/office/drawing/2014/main" id="{9E4EE562-F2FC-AF4C-AAD5-51E88DDD699F}"/>
              </a:ext>
            </a:extLst>
          </p:cNvPr>
          <p:cNvSpPr>
            <a:spLocks noGrp="1"/>
          </p:cNvSpPr>
          <p:nvPr>
            <p:ph type="body" sz="quarter" idx="11" hasCustomPrompt="1"/>
          </p:nvPr>
        </p:nvSpPr>
        <p:spPr>
          <a:xfrm>
            <a:off x="585789" y="314327"/>
            <a:ext cx="5900071" cy="375629"/>
          </a:xfrm>
          <a:prstGeom prst="rect">
            <a:avLst/>
          </a:prstGeom>
        </p:spPr>
        <p:txBody>
          <a:bodyPr>
            <a:noAutofit/>
          </a:bodyPr>
          <a:lstStyle>
            <a:lvl1pPr marL="0" indent="0">
              <a:buNone/>
              <a:defRPr sz="2400" b="1" i="0">
                <a:solidFill>
                  <a:srgbClr val="25465F"/>
                </a:solidFill>
                <a:latin typeface="Bouygues Read Semibold" pitchFamily="2" charset="77"/>
              </a:defRPr>
            </a:lvl1pPr>
          </a:lstStyle>
          <a:p>
            <a:pPr lvl="0"/>
            <a:r>
              <a:rPr lang="fr-FR"/>
              <a:t>Chapitre :</a:t>
            </a:r>
          </a:p>
        </p:txBody>
      </p:sp>
      <p:sp>
        <p:nvSpPr>
          <p:cNvPr id="6" name="Espace réservé du texte 14">
            <a:extLst>
              <a:ext uri="{FF2B5EF4-FFF2-40B4-BE49-F238E27FC236}">
                <a16:creationId xmlns:a16="http://schemas.microsoft.com/office/drawing/2014/main" id="{0F1DD871-75CA-C640-8E6A-79A0AC50B1B1}"/>
              </a:ext>
            </a:extLst>
          </p:cNvPr>
          <p:cNvSpPr>
            <a:spLocks noGrp="1"/>
          </p:cNvSpPr>
          <p:nvPr>
            <p:ph type="body" sz="quarter" idx="19" hasCustomPrompt="1"/>
          </p:nvPr>
        </p:nvSpPr>
        <p:spPr>
          <a:xfrm>
            <a:off x="585790" y="689956"/>
            <a:ext cx="5900070" cy="295162"/>
          </a:xfrm>
          <a:prstGeom prst="rect">
            <a:avLst/>
          </a:prstGeom>
        </p:spPr>
        <p:txBody>
          <a:bodyPr>
            <a:noAutofit/>
          </a:bodyPr>
          <a:lstStyle>
            <a:lvl1pPr marL="0" indent="0">
              <a:buNone/>
              <a:defRPr sz="2000" b="0" i="0">
                <a:solidFill>
                  <a:srgbClr val="109DB9"/>
                </a:solidFill>
                <a:latin typeface="Bouygues Read" pitchFamily="2" charset="77"/>
              </a:defRPr>
            </a:lvl1pPr>
          </a:lstStyle>
          <a:p>
            <a:pPr lvl="0"/>
            <a:r>
              <a:rPr lang="fr-FR"/>
              <a:t>Sous titre</a:t>
            </a:r>
          </a:p>
        </p:txBody>
      </p:sp>
      <p:pic>
        <p:nvPicPr>
          <p:cNvPr id="2" name="Image 1">
            <a:extLst>
              <a:ext uri="{FF2B5EF4-FFF2-40B4-BE49-F238E27FC236}">
                <a16:creationId xmlns:a16="http://schemas.microsoft.com/office/drawing/2014/main" id="{9F031E5E-916B-9F78-BF10-6F34C72AE8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88454" y="0"/>
            <a:ext cx="1594022" cy="6858000"/>
          </a:xfrm>
          <a:prstGeom prst="rect">
            <a:avLst/>
          </a:prstGeom>
        </p:spPr>
      </p:pic>
    </p:spTree>
    <p:custDataLst>
      <p:tags r:id="rId1"/>
    </p:custDataLst>
    <p:extLst>
      <p:ext uri="{BB962C8B-B14F-4D97-AF65-F5344CB8AC3E}">
        <p14:creationId xmlns:p14="http://schemas.microsoft.com/office/powerpoint/2010/main" val="56890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tils Contenu libre 17">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88ADB50-1763-72AE-5EC1-0F25B455FC47}"/>
              </a:ext>
            </a:extLst>
          </p:cNvPr>
          <p:cNvPicPr>
            <a:picLocks noChangeAspect="1"/>
          </p:cNvPicPr>
          <p:nvPr userDrawn="1"/>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0609141" y="0"/>
            <a:ext cx="1594022" cy="6858000"/>
          </a:xfrm>
          <a:prstGeom prst="rect">
            <a:avLst/>
          </a:prstGeom>
        </p:spPr>
      </p:pic>
    </p:spTree>
    <p:custDataLst>
      <p:tags r:id="rId1"/>
    </p:custDataLst>
    <p:extLst>
      <p:ext uri="{BB962C8B-B14F-4D97-AF65-F5344CB8AC3E}">
        <p14:creationId xmlns:p14="http://schemas.microsoft.com/office/powerpoint/2010/main" val="127189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brief situation client ">
    <p:spTree>
      <p:nvGrpSpPr>
        <p:cNvPr id="1" name=""/>
        <p:cNvGrpSpPr/>
        <p:nvPr/>
      </p:nvGrpSpPr>
      <p:grpSpPr>
        <a:xfrm>
          <a:off x="0" y="0"/>
          <a:ext cx="0" cy="0"/>
          <a:chOff x="0" y="0"/>
          <a:chExt cx="0" cy="0"/>
        </a:xfrm>
      </p:grpSpPr>
      <p:sp>
        <p:nvSpPr>
          <p:cNvPr id="6" name="Espace réservé du texte 14">
            <a:extLst>
              <a:ext uri="{FF2B5EF4-FFF2-40B4-BE49-F238E27FC236}">
                <a16:creationId xmlns:a16="http://schemas.microsoft.com/office/drawing/2014/main" id="{BD414AFB-88FE-7FA8-F43F-915BBED9B306}"/>
              </a:ext>
            </a:extLst>
          </p:cNvPr>
          <p:cNvSpPr>
            <a:spLocks noGrp="1"/>
          </p:cNvSpPr>
          <p:nvPr>
            <p:ph type="body" sz="quarter" idx="11" hasCustomPrompt="1"/>
          </p:nvPr>
        </p:nvSpPr>
        <p:spPr>
          <a:xfrm>
            <a:off x="585789" y="314328"/>
            <a:ext cx="10715625" cy="842963"/>
          </a:xfrm>
          <a:prstGeom prst="rect">
            <a:avLst/>
          </a:prstGeom>
        </p:spPr>
        <p:txBody>
          <a:bodyPr>
            <a:noAutofit/>
          </a:bodyPr>
          <a:lstStyle>
            <a:lvl1pPr marL="0" indent="0">
              <a:buNone/>
              <a:defRPr sz="4800" b="1" i="0">
                <a:solidFill>
                  <a:srgbClr val="25465F"/>
                </a:solidFill>
                <a:latin typeface="Bouygues Read Semibold" pitchFamily="2" charset="77"/>
              </a:defRPr>
            </a:lvl1pPr>
          </a:lstStyle>
          <a:p>
            <a:pPr lvl="0"/>
            <a:r>
              <a:rPr lang="fr-FR"/>
              <a:t>Débriefons ensemble </a:t>
            </a:r>
          </a:p>
        </p:txBody>
      </p:sp>
      <p:sp>
        <p:nvSpPr>
          <p:cNvPr id="7" name="Rectangle : coins arrondis 6">
            <a:extLst>
              <a:ext uri="{FF2B5EF4-FFF2-40B4-BE49-F238E27FC236}">
                <a16:creationId xmlns:a16="http://schemas.microsoft.com/office/drawing/2014/main" id="{ABF41791-0D97-E228-ADAC-886A90622FAA}"/>
              </a:ext>
            </a:extLst>
          </p:cNvPr>
          <p:cNvSpPr/>
          <p:nvPr userDrawn="1"/>
        </p:nvSpPr>
        <p:spPr>
          <a:xfrm>
            <a:off x="649145" y="1259735"/>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3" name="Groupe 2">
            <a:extLst>
              <a:ext uri="{FF2B5EF4-FFF2-40B4-BE49-F238E27FC236}">
                <a16:creationId xmlns:a16="http://schemas.microsoft.com/office/drawing/2014/main" id="{78EC44FB-4429-1588-B0C6-21C9F07523F5}"/>
              </a:ext>
            </a:extLst>
          </p:cNvPr>
          <p:cNvGrpSpPr/>
          <p:nvPr userDrawn="1"/>
        </p:nvGrpSpPr>
        <p:grpSpPr>
          <a:xfrm>
            <a:off x="1221431" y="4169433"/>
            <a:ext cx="9728232" cy="3733256"/>
            <a:chOff x="917181" y="2982112"/>
            <a:chExt cx="7296174" cy="2799942"/>
          </a:xfrm>
        </p:grpSpPr>
        <p:sp>
          <p:nvSpPr>
            <p:cNvPr id="4" name="Google Shape;5027;p46">
              <a:extLst>
                <a:ext uri="{FF2B5EF4-FFF2-40B4-BE49-F238E27FC236}">
                  <a16:creationId xmlns:a16="http://schemas.microsoft.com/office/drawing/2014/main" id="{90060ACC-A5A3-D9CD-A6F4-01BE8EE9EA7C}"/>
                </a:ext>
              </a:extLst>
            </p:cNvPr>
            <p:cNvSpPr/>
            <p:nvPr/>
          </p:nvSpPr>
          <p:spPr>
            <a:xfrm>
              <a:off x="988548" y="4849059"/>
              <a:ext cx="610486" cy="292552"/>
            </a:xfrm>
            <a:custGeom>
              <a:avLst/>
              <a:gdLst/>
              <a:ahLst/>
              <a:cxnLst/>
              <a:rect l="l" t="t" r="r" b="b"/>
              <a:pathLst>
                <a:path w="11916" h="5710" extrusionOk="0">
                  <a:moveTo>
                    <a:pt x="0" y="1"/>
                  </a:moveTo>
                  <a:cubicBezTo>
                    <a:pt x="1015" y="2527"/>
                    <a:pt x="2546" y="4735"/>
                    <a:pt x="3441" y="5710"/>
                  </a:cubicBezTo>
                  <a:lnTo>
                    <a:pt x="11916" y="5650"/>
                  </a:lnTo>
                  <a:lnTo>
                    <a:pt x="8236"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 name="Google Shape;5028;p46">
              <a:extLst>
                <a:ext uri="{FF2B5EF4-FFF2-40B4-BE49-F238E27FC236}">
                  <a16:creationId xmlns:a16="http://schemas.microsoft.com/office/drawing/2014/main" id="{5F1CE12C-9EE1-3837-90EC-3130B464BD12}"/>
                </a:ext>
              </a:extLst>
            </p:cNvPr>
            <p:cNvSpPr/>
            <p:nvPr/>
          </p:nvSpPr>
          <p:spPr>
            <a:xfrm>
              <a:off x="917181" y="4516800"/>
              <a:ext cx="492293" cy="329287"/>
            </a:xfrm>
            <a:custGeom>
              <a:avLst/>
              <a:gdLst/>
              <a:ahLst/>
              <a:cxnLst/>
              <a:rect l="l" t="t" r="r" b="b"/>
              <a:pathLst>
                <a:path w="9609" h="6427" extrusionOk="0">
                  <a:moveTo>
                    <a:pt x="558" y="1"/>
                  </a:moveTo>
                  <a:lnTo>
                    <a:pt x="558" y="1"/>
                  </a:lnTo>
                  <a:cubicBezTo>
                    <a:pt x="1" y="1950"/>
                    <a:pt x="498" y="4278"/>
                    <a:pt x="1373" y="6426"/>
                  </a:cubicBezTo>
                  <a:lnTo>
                    <a:pt x="9609" y="6426"/>
                  </a:lnTo>
                  <a:lnTo>
                    <a:pt x="5650" y="359"/>
                  </a:lnTo>
                  <a:lnTo>
                    <a:pt x="558"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 name="Google Shape;5029;p46">
              <a:extLst>
                <a:ext uri="{FF2B5EF4-FFF2-40B4-BE49-F238E27FC236}">
                  <a16:creationId xmlns:a16="http://schemas.microsoft.com/office/drawing/2014/main" id="{D1EF292C-4DD5-B483-BFE0-225A0D429CB5}"/>
                </a:ext>
              </a:extLst>
            </p:cNvPr>
            <p:cNvSpPr/>
            <p:nvPr/>
          </p:nvSpPr>
          <p:spPr>
            <a:xfrm>
              <a:off x="2051468" y="4905110"/>
              <a:ext cx="215074" cy="229379"/>
            </a:xfrm>
            <a:custGeom>
              <a:avLst/>
              <a:gdLst/>
              <a:ahLst/>
              <a:cxnLst/>
              <a:rect l="l" t="t" r="r" b="b"/>
              <a:pathLst>
                <a:path w="4198" h="4477" extrusionOk="0">
                  <a:moveTo>
                    <a:pt x="3283" y="1"/>
                  </a:moveTo>
                  <a:lnTo>
                    <a:pt x="0" y="3383"/>
                  </a:lnTo>
                  <a:lnTo>
                    <a:pt x="498" y="4477"/>
                  </a:lnTo>
                  <a:lnTo>
                    <a:pt x="4198" y="4457"/>
                  </a:lnTo>
                  <a:cubicBezTo>
                    <a:pt x="4198" y="4457"/>
                    <a:pt x="3899" y="2627"/>
                    <a:pt x="3283"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 name="Google Shape;5030;p46">
              <a:extLst>
                <a:ext uri="{FF2B5EF4-FFF2-40B4-BE49-F238E27FC236}">
                  <a16:creationId xmlns:a16="http://schemas.microsoft.com/office/drawing/2014/main" id="{528EE8DB-7C6C-D841-771C-2FF3AB5DEE17}"/>
                </a:ext>
              </a:extLst>
            </p:cNvPr>
            <p:cNvSpPr/>
            <p:nvPr/>
          </p:nvSpPr>
          <p:spPr>
            <a:xfrm>
              <a:off x="1416544" y="4010290"/>
              <a:ext cx="270149" cy="203864"/>
            </a:xfrm>
            <a:custGeom>
              <a:avLst/>
              <a:gdLst/>
              <a:ahLst/>
              <a:cxnLst/>
              <a:rect l="l" t="t" r="r" b="b"/>
              <a:pathLst>
                <a:path w="5273" h="3979" extrusionOk="0">
                  <a:moveTo>
                    <a:pt x="3482" y="0"/>
                  </a:moveTo>
                  <a:cubicBezTo>
                    <a:pt x="996" y="358"/>
                    <a:pt x="81" y="1790"/>
                    <a:pt x="1" y="3601"/>
                  </a:cubicBezTo>
                  <a:lnTo>
                    <a:pt x="5273" y="3979"/>
                  </a:lnTo>
                  <a:lnTo>
                    <a:pt x="3482"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 name="Google Shape;5031;p46">
              <a:extLst>
                <a:ext uri="{FF2B5EF4-FFF2-40B4-BE49-F238E27FC236}">
                  <a16:creationId xmlns:a16="http://schemas.microsoft.com/office/drawing/2014/main" id="{4C8A9488-DAE0-7A34-2EA6-E10F84B6CA09}"/>
                </a:ext>
              </a:extLst>
            </p:cNvPr>
            <p:cNvSpPr/>
            <p:nvPr/>
          </p:nvSpPr>
          <p:spPr>
            <a:xfrm>
              <a:off x="1745764" y="4914281"/>
              <a:ext cx="352685" cy="222257"/>
            </a:xfrm>
            <a:custGeom>
              <a:avLst/>
              <a:gdLst/>
              <a:ahLst/>
              <a:cxnLst/>
              <a:rect l="l" t="t" r="r" b="b"/>
              <a:pathLst>
                <a:path w="6884" h="4338" extrusionOk="0">
                  <a:moveTo>
                    <a:pt x="0" y="1"/>
                  </a:moveTo>
                  <a:lnTo>
                    <a:pt x="2646" y="4338"/>
                  </a:lnTo>
                  <a:lnTo>
                    <a:pt x="6883" y="4298"/>
                  </a:lnTo>
                  <a:lnTo>
                    <a:pt x="4973"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 name="Google Shape;5032;p46">
              <a:extLst>
                <a:ext uri="{FF2B5EF4-FFF2-40B4-BE49-F238E27FC236}">
                  <a16:creationId xmlns:a16="http://schemas.microsoft.com/office/drawing/2014/main" id="{72025274-B1E2-CA3C-DD27-076EDBD8B7B2}"/>
                </a:ext>
              </a:extLst>
            </p:cNvPr>
            <p:cNvSpPr/>
            <p:nvPr/>
          </p:nvSpPr>
          <p:spPr>
            <a:xfrm>
              <a:off x="1911860" y="4463823"/>
              <a:ext cx="331269" cy="612566"/>
            </a:xfrm>
            <a:custGeom>
              <a:avLst/>
              <a:gdLst/>
              <a:ahLst/>
              <a:cxnLst/>
              <a:rect l="l" t="t" r="r" b="b"/>
              <a:pathLst>
                <a:path w="6466" h="11956" extrusionOk="0">
                  <a:moveTo>
                    <a:pt x="3741" y="0"/>
                  </a:moveTo>
                  <a:lnTo>
                    <a:pt x="1" y="4794"/>
                  </a:lnTo>
                  <a:lnTo>
                    <a:pt x="3184" y="11956"/>
                  </a:lnTo>
                  <a:lnTo>
                    <a:pt x="6466" y="8534"/>
                  </a:lnTo>
                  <a:cubicBezTo>
                    <a:pt x="5869" y="6088"/>
                    <a:pt x="4974" y="2944"/>
                    <a:pt x="3741"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 name="Google Shape;5033;p46">
              <a:extLst>
                <a:ext uri="{FF2B5EF4-FFF2-40B4-BE49-F238E27FC236}">
                  <a16:creationId xmlns:a16="http://schemas.microsoft.com/office/drawing/2014/main" id="{5F598F2A-B32A-F711-19EB-DAEFE4631626}"/>
                </a:ext>
              </a:extLst>
            </p:cNvPr>
            <p:cNvSpPr/>
            <p:nvPr/>
          </p:nvSpPr>
          <p:spPr>
            <a:xfrm>
              <a:off x="1512349" y="4765494"/>
              <a:ext cx="365954" cy="373093"/>
            </a:xfrm>
            <a:custGeom>
              <a:avLst/>
              <a:gdLst/>
              <a:ahLst/>
              <a:cxnLst/>
              <a:rect l="l" t="t" r="r" b="b"/>
              <a:pathLst>
                <a:path w="7143" h="7282" extrusionOk="0">
                  <a:moveTo>
                    <a:pt x="2686" y="1"/>
                  </a:moveTo>
                  <a:lnTo>
                    <a:pt x="1" y="4516"/>
                  </a:lnTo>
                  <a:lnTo>
                    <a:pt x="1791" y="7281"/>
                  </a:lnTo>
                  <a:lnTo>
                    <a:pt x="7142" y="7242"/>
                  </a:lnTo>
                  <a:lnTo>
                    <a:pt x="2686"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 name="Google Shape;5034;p46">
              <a:extLst>
                <a:ext uri="{FF2B5EF4-FFF2-40B4-BE49-F238E27FC236}">
                  <a16:creationId xmlns:a16="http://schemas.microsoft.com/office/drawing/2014/main" id="{693B108B-B571-974F-E75B-DAC1E2F8FE20}"/>
                </a:ext>
              </a:extLst>
            </p:cNvPr>
            <p:cNvSpPr/>
            <p:nvPr/>
          </p:nvSpPr>
          <p:spPr>
            <a:xfrm>
              <a:off x="1708032" y="4233445"/>
              <a:ext cx="333267" cy="556515"/>
            </a:xfrm>
            <a:custGeom>
              <a:avLst/>
              <a:gdLst/>
              <a:ahLst/>
              <a:cxnLst/>
              <a:rect l="l" t="t" r="r" b="b"/>
              <a:pathLst>
                <a:path w="6505" h="10862" extrusionOk="0">
                  <a:moveTo>
                    <a:pt x="2924" y="0"/>
                  </a:moveTo>
                  <a:lnTo>
                    <a:pt x="0" y="4675"/>
                  </a:lnTo>
                  <a:lnTo>
                    <a:pt x="2785" y="10862"/>
                  </a:lnTo>
                  <a:lnTo>
                    <a:pt x="6505" y="6068"/>
                  </a:lnTo>
                  <a:cubicBezTo>
                    <a:pt x="5530" y="3780"/>
                    <a:pt x="4357" y="1612"/>
                    <a:pt x="2924"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 name="Google Shape;5035;p46">
              <a:extLst>
                <a:ext uri="{FF2B5EF4-FFF2-40B4-BE49-F238E27FC236}">
                  <a16:creationId xmlns:a16="http://schemas.microsoft.com/office/drawing/2014/main" id="{445C9A6C-0EB1-7367-C20C-62CC063003E8}"/>
                </a:ext>
              </a:extLst>
            </p:cNvPr>
            <p:cNvSpPr/>
            <p:nvPr/>
          </p:nvSpPr>
          <p:spPr>
            <a:xfrm>
              <a:off x="1412497" y="4198835"/>
              <a:ext cx="406684" cy="312943"/>
            </a:xfrm>
            <a:custGeom>
              <a:avLst/>
              <a:gdLst/>
              <a:ahLst/>
              <a:cxnLst/>
              <a:rect l="l" t="t" r="r" b="b"/>
              <a:pathLst>
                <a:path w="7938" h="6108" extrusionOk="0">
                  <a:moveTo>
                    <a:pt x="80" y="0"/>
                  </a:moveTo>
                  <a:lnTo>
                    <a:pt x="80" y="0"/>
                  </a:lnTo>
                  <a:cubicBezTo>
                    <a:pt x="0" y="1810"/>
                    <a:pt x="776" y="3999"/>
                    <a:pt x="1671" y="5908"/>
                  </a:cubicBezTo>
                  <a:lnTo>
                    <a:pt x="7938" y="6107"/>
                  </a:lnTo>
                  <a:lnTo>
                    <a:pt x="7938" y="6107"/>
                  </a:lnTo>
                  <a:lnTo>
                    <a:pt x="5371" y="358"/>
                  </a:lnTo>
                  <a:lnTo>
                    <a:pt x="8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 name="Google Shape;5036;p46">
              <a:extLst>
                <a:ext uri="{FF2B5EF4-FFF2-40B4-BE49-F238E27FC236}">
                  <a16:creationId xmlns:a16="http://schemas.microsoft.com/office/drawing/2014/main" id="{55B157F5-5095-9BE4-E7BE-A7FC4EA8241F}"/>
                </a:ext>
              </a:extLst>
            </p:cNvPr>
            <p:cNvSpPr/>
            <p:nvPr/>
          </p:nvSpPr>
          <p:spPr>
            <a:xfrm>
              <a:off x="1597958" y="4005423"/>
              <a:ext cx="318051" cy="379959"/>
            </a:xfrm>
            <a:custGeom>
              <a:avLst/>
              <a:gdLst/>
              <a:ahLst/>
              <a:cxnLst/>
              <a:rect l="l" t="t" r="r" b="b"/>
              <a:pathLst>
                <a:path w="6208" h="7416" extrusionOk="0">
                  <a:moveTo>
                    <a:pt x="1021" y="1"/>
                  </a:moveTo>
                  <a:cubicBezTo>
                    <a:pt x="888" y="1"/>
                    <a:pt x="753" y="6"/>
                    <a:pt x="618" y="15"/>
                  </a:cubicBezTo>
                  <a:cubicBezTo>
                    <a:pt x="379" y="35"/>
                    <a:pt x="200" y="35"/>
                    <a:pt x="1" y="75"/>
                  </a:cubicBezTo>
                  <a:lnTo>
                    <a:pt x="3283" y="7416"/>
                  </a:lnTo>
                  <a:lnTo>
                    <a:pt x="6207" y="2741"/>
                  </a:lnTo>
                  <a:cubicBezTo>
                    <a:pt x="4734" y="1100"/>
                    <a:pt x="3016" y="1"/>
                    <a:pt x="1021"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 name="Google Shape;5037;p46">
              <a:extLst>
                <a:ext uri="{FF2B5EF4-FFF2-40B4-BE49-F238E27FC236}">
                  <a16:creationId xmlns:a16="http://schemas.microsoft.com/office/drawing/2014/main" id="{EBCE9AF1-188B-DA03-3F0D-3569DBAB44CE}"/>
                </a:ext>
              </a:extLst>
            </p:cNvPr>
            <p:cNvSpPr/>
            <p:nvPr/>
          </p:nvSpPr>
          <p:spPr>
            <a:xfrm>
              <a:off x="1303423" y="4398600"/>
              <a:ext cx="345563" cy="595248"/>
            </a:xfrm>
            <a:custGeom>
              <a:avLst/>
              <a:gdLst/>
              <a:ahLst/>
              <a:cxnLst/>
              <a:rect l="l" t="t" r="r" b="b"/>
              <a:pathLst>
                <a:path w="6745" h="11618" extrusionOk="0">
                  <a:moveTo>
                    <a:pt x="1493" y="0"/>
                  </a:moveTo>
                  <a:lnTo>
                    <a:pt x="1" y="5371"/>
                  </a:lnTo>
                  <a:lnTo>
                    <a:pt x="4019" y="11618"/>
                  </a:lnTo>
                  <a:lnTo>
                    <a:pt x="6744" y="7082"/>
                  </a:lnTo>
                  <a:lnTo>
                    <a:pt x="4019" y="2626"/>
                  </a:lnTo>
                  <a:cubicBezTo>
                    <a:pt x="3303" y="1691"/>
                    <a:pt x="2468" y="736"/>
                    <a:pt x="1493"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 name="Google Shape;5038;p46">
              <a:extLst>
                <a:ext uri="{FF2B5EF4-FFF2-40B4-BE49-F238E27FC236}">
                  <a16:creationId xmlns:a16="http://schemas.microsoft.com/office/drawing/2014/main" id="{0B1FE72D-3E5E-A742-E515-46EB390A3E41}"/>
                </a:ext>
              </a:extLst>
            </p:cNvPr>
            <p:cNvSpPr/>
            <p:nvPr/>
          </p:nvSpPr>
          <p:spPr>
            <a:xfrm>
              <a:off x="1500156" y="4504606"/>
              <a:ext cx="498390" cy="405679"/>
            </a:xfrm>
            <a:custGeom>
              <a:avLst/>
              <a:gdLst/>
              <a:ahLst/>
              <a:cxnLst/>
              <a:rect l="l" t="t" r="r" b="b"/>
              <a:pathLst>
                <a:path w="9728" h="7918" extrusionOk="0">
                  <a:moveTo>
                    <a:pt x="0" y="0"/>
                  </a:moveTo>
                  <a:cubicBezTo>
                    <a:pt x="120" y="259"/>
                    <a:pt x="239" y="537"/>
                    <a:pt x="378" y="796"/>
                  </a:cubicBezTo>
                  <a:lnTo>
                    <a:pt x="4755" y="7917"/>
                  </a:lnTo>
                  <a:lnTo>
                    <a:pt x="9728" y="7917"/>
                  </a:lnTo>
                  <a:lnTo>
                    <a:pt x="6266" y="199"/>
                  </a:lnTo>
                  <a:lnTo>
                    <a:pt x="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 name="Google Shape;5039;p46">
              <a:extLst>
                <a:ext uri="{FF2B5EF4-FFF2-40B4-BE49-F238E27FC236}">
                  <a16:creationId xmlns:a16="http://schemas.microsoft.com/office/drawing/2014/main" id="{639D0C6C-5A23-32E0-C90C-C8659F79D849}"/>
                </a:ext>
              </a:extLst>
            </p:cNvPr>
            <p:cNvSpPr/>
            <p:nvPr/>
          </p:nvSpPr>
          <p:spPr>
            <a:xfrm>
              <a:off x="1091474" y="4330919"/>
              <a:ext cx="284392" cy="342916"/>
            </a:xfrm>
            <a:custGeom>
              <a:avLst/>
              <a:gdLst/>
              <a:ahLst/>
              <a:cxnLst/>
              <a:rect l="l" t="t" r="r" b="b"/>
              <a:pathLst>
                <a:path w="5551" h="6693" extrusionOk="0">
                  <a:moveTo>
                    <a:pt x="2026" y="1"/>
                  </a:moveTo>
                  <a:cubicBezTo>
                    <a:pt x="1374" y="1"/>
                    <a:pt x="697" y="138"/>
                    <a:pt x="0" y="446"/>
                  </a:cubicBezTo>
                  <a:lnTo>
                    <a:pt x="4058" y="6692"/>
                  </a:lnTo>
                  <a:lnTo>
                    <a:pt x="5550" y="1321"/>
                  </a:lnTo>
                  <a:cubicBezTo>
                    <a:pt x="4495" y="530"/>
                    <a:pt x="3309" y="1"/>
                    <a:pt x="2026"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 name="Google Shape;5040;p46">
              <a:extLst>
                <a:ext uri="{FF2B5EF4-FFF2-40B4-BE49-F238E27FC236}">
                  <a16:creationId xmlns:a16="http://schemas.microsoft.com/office/drawing/2014/main" id="{B7496215-B95A-6EBE-0216-A791E8D3CBB5}"/>
                </a:ext>
              </a:extLst>
            </p:cNvPr>
            <p:cNvSpPr/>
            <p:nvPr/>
          </p:nvSpPr>
          <p:spPr>
            <a:xfrm>
              <a:off x="945718" y="4353719"/>
              <a:ext cx="257904" cy="176402"/>
            </a:xfrm>
            <a:custGeom>
              <a:avLst/>
              <a:gdLst/>
              <a:ahLst/>
              <a:cxnLst/>
              <a:rect l="l" t="t" r="r" b="b"/>
              <a:pathLst>
                <a:path w="5034" h="3443" extrusionOk="0">
                  <a:moveTo>
                    <a:pt x="2805" y="1"/>
                  </a:moveTo>
                  <a:cubicBezTo>
                    <a:pt x="2706" y="61"/>
                    <a:pt x="2606" y="100"/>
                    <a:pt x="2487" y="160"/>
                  </a:cubicBezTo>
                  <a:cubicBezTo>
                    <a:pt x="1115" y="876"/>
                    <a:pt x="339" y="1911"/>
                    <a:pt x="1" y="3104"/>
                  </a:cubicBezTo>
                  <a:lnTo>
                    <a:pt x="5033" y="3442"/>
                  </a:lnTo>
                  <a:lnTo>
                    <a:pt x="2805"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0" name="Google Shape;5041;p46">
              <a:extLst>
                <a:ext uri="{FF2B5EF4-FFF2-40B4-BE49-F238E27FC236}">
                  <a16:creationId xmlns:a16="http://schemas.microsoft.com/office/drawing/2014/main" id="{38FBB98E-BF15-C683-48AB-D312755E6A56}"/>
                </a:ext>
              </a:extLst>
            </p:cNvPr>
            <p:cNvSpPr/>
            <p:nvPr/>
          </p:nvSpPr>
          <p:spPr>
            <a:xfrm>
              <a:off x="1509326" y="4535142"/>
              <a:ext cx="371999" cy="602421"/>
            </a:xfrm>
            <a:custGeom>
              <a:avLst/>
              <a:gdLst/>
              <a:ahLst/>
              <a:cxnLst/>
              <a:rect l="l" t="t" r="r" b="b"/>
              <a:pathLst>
                <a:path w="7261" h="11758" extrusionOk="0">
                  <a:moveTo>
                    <a:pt x="0" y="1"/>
                  </a:moveTo>
                  <a:lnTo>
                    <a:pt x="2725" y="4417"/>
                  </a:lnTo>
                  <a:lnTo>
                    <a:pt x="2765" y="4437"/>
                  </a:lnTo>
                  <a:lnTo>
                    <a:pt x="2745" y="4497"/>
                  </a:lnTo>
                  <a:lnTo>
                    <a:pt x="7201" y="11757"/>
                  </a:lnTo>
                  <a:lnTo>
                    <a:pt x="7261" y="11757"/>
                  </a:lnTo>
                  <a:lnTo>
                    <a:pt x="4615" y="7421"/>
                  </a:lnTo>
                  <a:lnTo>
                    <a:pt x="4556" y="7421"/>
                  </a:lnTo>
                  <a:lnTo>
                    <a:pt x="4556" y="7361"/>
                  </a:lnTo>
                  <a:lnTo>
                    <a:pt x="4576" y="7361"/>
                  </a:lnTo>
                  <a:lnTo>
                    <a:pt x="199" y="220"/>
                  </a:lnTo>
                  <a:lnTo>
                    <a:pt x="199" y="220"/>
                  </a:lnTo>
                  <a:cubicBezTo>
                    <a:pt x="239" y="299"/>
                    <a:pt x="279" y="339"/>
                    <a:pt x="299" y="419"/>
                  </a:cubicBezTo>
                  <a:cubicBezTo>
                    <a:pt x="199" y="259"/>
                    <a:pt x="100" y="140"/>
                    <a:pt x="0"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1" name="Google Shape;5042;p46">
              <a:extLst>
                <a:ext uri="{FF2B5EF4-FFF2-40B4-BE49-F238E27FC236}">
                  <a16:creationId xmlns:a16="http://schemas.microsoft.com/office/drawing/2014/main" id="{92F49CA3-DD5D-0C39-DC4E-671E853B1141}"/>
                </a:ext>
              </a:extLst>
            </p:cNvPr>
            <p:cNvSpPr/>
            <p:nvPr/>
          </p:nvSpPr>
          <p:spPr>
            <a:xfrm>
              <a:off x="1205620" y="4531094"/>
              <a:ext cx="2049" cy="4099"/>
            </a:xfrm>
            <a:custGeom>
              <a:avLst/>
              <a:gdLst/>
              <a:ahLst/>
              <a:cxnLst/>
              <a:rect l="l" t="t" r="r" b="b"/>
              <a:pathLst>
                <a:path w="40" h="80" extrusionOk="0">
                  <a:moveTo>
                    <a:pt x="0" y="0"/>
                  </a:moveTo>
                  <a:lnTo>
                    <a:pt x="20" y="80"/>
                  </a:lnTo>
                  <a:lnTo>
                    <a:pt x="40" y="80"/>
                  </a:lnTo>
                  <a:lnTo>
                    <a:pt x="4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2" name="Google Shape;5043;p46">
              <a:extLst>
                <a:ext uri="{FF2B5EF4-FFF2-40B4-BE49-F238E27FC236}">
                  <a16:creationId xmlns:a16="http://schemas.microsoft.com/office/drawing/2014/main" id="{5D595E41-2F54-A571-49B9-960115E09645}"/>
                </a:ext>
              </a:extLst>
            </p:cNvPr>
            <p:cNvSpPr/>
            <p:nvPr/>
          </p:nvSpPr>
          <p:spPr>
            <a:xfrm>
              <a:off x="1299375" y="4672759"/>
              <a:ext cx="4099" cy="3125"/>
            </a:xfrm>
            <a:custGeom>
              <a:avLst/>
              <a:gdLst/>
              <a:ahLst/>
              <a:cxnLst/>
              <a:rect l="l" t="t" r="r" b="b"/>
              <a:pathLst>
                <a:path w="80" h="61" extrusionOk="0">
                  <a:moveTo>
                    <a:pt x="20" y="0"/>
                  </a:moveTo>
                  <a:lnTo>
                    <a:pt x="0" y="60"/>
                  </a:lnTo>
                  <a:lnTo>
                    <a:pt x="80" y="60"/>
                  </a:lnTo>
                  <a:lnTo>
                    <a:pt x="2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3" name="Google Shape;5044;p46">
              <a:extLst>
                <a:ext uri="{FF2B5EF4-FFF2-40B4-BE49-F238E27FC236}">
                  <a16:creationId xmlns:a16="http://schemas.microsoft.com/office/drawing/2014/main" id="{E8010D2C-9210-941D-2A2E-51AA9E6E5216}"/>
                </a:ext>
              </a:extLst>
            </p:cNvPr>
            <p:cNvSpPr/>
            <p:nvPr/>
          </p:nvSpPr>
          <p:spPr>
            <a:xfrm>
              <a:off x="987523" y="4846036"/>
              <a:ext cx="424000" cy="3074"/>
            </a:xfrm>
            <a:custGeom>
              <a:avLst/>
              <a:gdLst/>
              <a:ahLst/>
              <a:cxnLst/>
              <a:rect l="l" t="t" r="r" b="b"/>
              <a:pathLst>
                <a:path w="8276" h="60" extrusionOk="0">
                  <a:moveTo>
                    <a:pt x="0" y="0"/>
                  </a:moveTo>
                  <a:cubicBezTo>
                    <a:pt x="0" y="20"/>
                    <a:pt x="20" y="40"/>
                    <a:pt x="20" y="60"/>
                  </a:cubicBezTo>
                  <a:lnTo>
                    <a:pt x="8275" y="60"/>
                  </a:lnTo>
                  <a:lnTo>
                    <a:pt x="8236"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4" name="Google Shape;5045;p46">
              <a:extLst>
                <a:ext uri="{FF2B5EF4-FFF2-40B4-BE49-F238E27FC236}">
                  <a16:creationId xmlns:a16="http://schemas.microsoft.com/office/drawing/2014/main" id="{528649C8-D997-5813-47F4-E74182E812C0}"/>
                </a:ext>
              </a:extLst>
            </p:cNvPr>
            <p:cNvSpPr/>
            <p:nvPr/>
          </p:nvSpPr>
          <p:spPr>
            <a:xfrm>
              <a:off x="1409423" y="4846036"/>
              <a:ext cx="3125" cy="3074"/>
            </a:xfrm>
            <a:custGeom>
              <a:avLst/>
              <a:gdLst/>
              <a:ahLst/>
              <a:cxnLst/>
              <a:rect l="l" t="t" r="r" b="b"/>
              <a:pathLst>
                <a:path w="61" h="60" extrusionOk="0">
                  <a:moveTo>
                    <a:pt x="1" y="0"/>
                  </a:moveTo>
                  <a:lnTo>
                    <a:pt x="40" y="60"/>
                  </a:lnTo>
                  <a:lnTo>
                    <a:pt x="60" y="60"/>
                  </a:lnTo>
                  <a:lnTo>
                    <a:pt x="6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5" name="Google Shape;5046;p46">
              <a:extLst>
                <a:ext uri="{FF2B5EF4-FFF2-40B4-BE49-F238E27FC236}">
                  <a16:creationId xmlns:a16="http://schemas.microsoft.com/office/drawing/2014/main" id="{A0B9D3B2-7227-3D72-5E8D-C1C3FE958274}"/>
                </a:ext>
              </a:extLst>
            </p:cNvPr>
            <p:cNvSpPr/>
            <p:nvPr/>
          </p:nvSpPr>
          <p:spPr>
            <a:xfrm>
              <a:off x="1509326" y="4761447"/>
              <a:ext cx="140684" cy="235476"/>
            </a:xfrm>
            <a:custGeom>
              <a:avLst/>
              <a:gdLst/>
              <a:ahLst/>
              <a:cxnLst/>
              <a:rect l="l" t="t" r="r" b="b"/>
              <a:pathLst>
                <a:path w="2746" h="4596" extrusionOk="0">
                  <a:moveTo>
                    <a:pt x="2725" y="0"/>
                  </a:moveTo>
                  <a:lnTo>
                    <a:pt x="0" y="4536"/>
                  </a:lnTo>
                  <a:lnTo>
                    <a:pt x="60" y="4595"/>
                  </a:lnTo>
                  <a:lnTo>
                    <a:pt x="2745" y="80"/>
                  </a:lnTo>
                  <a:lnTo>
                    <a:pt x="2725"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6" name="Google Shape;5047;p46">
              <a:extLst>
                <a:ext uri="{FF2B5EF4-FFF2-40B4-BE49-F238E27FC236}">
                  <a16:creationId xmlns:a16="http://schemas.microsoft.com/office/drawing/2014/main" id="{9E4311F4-EA0A-8371-70D2-1EC93D885A69}"/>
                </a:ext>
              </a:extLst>
            </p:cNvPr>
            <p:cNvSpPr/>
            <p:nvPr/>
          </p:nvSpPr>
          <p:spPr>
            <a:xfrm>
              <a:off x="1508302" y="4993798"/>
              <a:ext cx="4099" cy="3125"/>
            </a:xfrm>
            <a:custGeom>
              <a:avLst/>
              <a:gdLst/>
              <a:ahLst/>
              <a:cxnLst/>
              <a:rect l="l" t="t" r="r" b="b"/>
              <a:pathLst>
                <a:path w="80" h="61" extrusionOk="0">
                  <a:moveTo>
                    <a:pt x="20" y="1"/>
                  </a:moveTo>
                  <a:lnTo>
                    <a:pt x="0" y="40"/>
                  </a:lnTo>
                  <a:lnTo>
                    <a:pt x="60" y="60"/>
                  </a:lnTo>
                  <a:lnTo>
                    <a:pt x="80" y="60"/>
                  </a:lnTo>
                  <a:lnTo>
                    <a:pt x="2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7" name="Google Shape;5048;p46">
              <a:extLst>
                <a:ext uri="{FF2B5EF4-FFF2-40B4-BE49-F238E27FC236}">
                  <a16:creationId xmlns:a16="http://schemas.microsoft.com/office/drawing/2014/main" id="{89B10815-6697-6B54-E16A-C0CF758B5D92}"/>
                </a:ext>
              </a:extLst>
            </p:cNvPr>
            <p:cNvSpPr/>
            <p:nvPr/>
          </p:nvSpPr>
          <p:spPr>
            <a:xfrm>
              <a:off x="1648935" y="4761447"/>
              <a:ext cx="2101" cy="4099"/>
            </a:xfrm>
            <a:custGeom>
              <a:avLst/>
              <a:gdLst/>
              <a:ahLst/>
              <a:cxnLst/>
              <a:rect l="l" t="t" r="r" b="b"/>
              <a:pathLst>
                <a:path w="41" h="80" extrusionOk="0">
                  <a:moveTo>
                    <a:pt x="0" y="0"/>
                  </a:moveTo>
                  <a:lnTo>
                    <a:pt x="20" y="80"/>
                  </a:lnTo>
                  <a:lnTo>
                    <a:pt x="40" y="20"/>
                  </a:lnTo>
                  <a:lnTo>
                    <a:pt x="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8" name="Google Shape;5049;p46">
              <a:extLst>
                <a:ext uri="{FF2B5EF4-FFF2-40B4-BE49-F238E27FC236}">
                  <a16:creationId xmlns:a16="http://schemas.microsoft.com/office/drawing/2014/main" id="{81DCCBA9-9646-4E9C-4F57-95EE0F68198D}"/>
                </a:ext>
              </a:extLst>
            </p:cNvPr>
            <p:cNvSpPr/>
            <p:nvPr/>
          </p:nvSpPr>
          <p:spPr>
            <a:xfrm>
              <a:off x="1685617" y="4214103"/>
              <a:ext cx="4150" cy="3125"/>
            </a:xfrm>
            <a:custGeom>
              <a:avLst/>
              <a:gdLst/>
              <a:ahLst/>
              <a:cxnLst/>
              <a:rect l="l" t="t" r="r" b="b"/>
              <a:pathLst>
                <a:path w="81" h="61" extrusionOk="0">
                  <a:moveTo>
                    <a:pt x="1" y="1"/>
                  </a:moveTo>
                  <a:lnTo>
                    <a:pt x="40" y="60"/>
                  </a:lnTo>
                  <a:lnTo>
                    <a:pt x="80" y="21"/>
                  </a:lnTo>
                  <a:lnTo>
                    <a:pt x="1"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9" name="Google Shape;5050;p46">
              <a:extLst>
                <a:ext uri="{FF2B5EF4-FFF2-40B4-BE49-F238E27FC236}">
                  <a16:creationId xmlns:a16="http://schemas.microsoft.com/office/drawing/2014/main" id="{6E818ADC-452B-7672-EDFB-EBDA4B0AB9B9}"/>
                </a:ext>
              </a:extLst>
            </p:cNvPr>
            <p:cNvSpPr/>
            <p:nvPr/>
          </p:nvSpPr>
          <p:spPr>
            <a:xfrm>
              <a:off x="1764105" y="4385331"/>
              <a:ext cx="4099" cy="4150"/>
            </a:xfrm>
            <a:custGeom>
              <a:avLst/>
              <a:gdLst/>
              <a:ahLst/>
              <a:cxnLst/>
              <a:rect l="l" t="t" r="r" b="b"/>
              <a:pathLst>
                <a:path w="80" h="81" extrusionOk="0">
                  <a:moveTo>
                    <a:pt x="40" y="1"/>
                  </a:moveTo>
                  <a:lnTo>
                    <a:pt x="0" y="60"/>
                  </a:lnTo>
                  <a:lnTo>
                    <a:pt x="60" y="80"/>
                  </a:lnTo>
                  <a:lnTo>
                    <a:pt x="80" y="80"/>
                  </a:lnTo>
                  <a:lnTo>
                    <a:pt x="4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30" name="Google Shape;5051;p46">
              <a:extLst>
                <a:ext uri="{FF2B5EF4-FFF2-40B4-BE49-F238E27FC236}">
                  <a16:creationId xmlns:a16="http://schemas.microsoft.com/office/drawing/2014/main" id="{BF456A14-6B60-B21E-1287-26488E2326AA}"/>
                </a:ext>
              </a:extLst>
            </p:cNvPr>
            <p:cNvSpPr/>
            <p:nvPr/>
          </p:nvSpPr>
          <p:spPr>
            <a:xfrm>
              <a:off x="1819129" y="4511727"/>
              <a:ext cx="3125" cy="3074"/>
            </a:xfrm>
            <a:custGeom>
              <a:avLst/>
              <a:gdLst/>
              <a:ahLst/>
              <a:cxnLst/>
              <a:rect l="l" t="t" r="r" b="b"/>
              <a:pathLst>
                <a:path w="61" h="60" extrusionOk="0">
                  <a:moveTo>
                    <a:pt x="1" y="0"/>
                  </a:moveTo>
                  <a:lnTo>
                    <a:pt x="20" y="60"/>
                  </a:lnTo>
                  <a:lnTo>
                    <a:pt x="60" y="60"/>
                  </a:lnTo>
                  <a:lnTo>
                    <a:pt x="6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31" name="Google Shape;5052;p46">
              <a:extLst>
                <a:ext uri="{FF2B5EF4-FFF2-40B4-BE49-F238E27FC236}">
                  <a16:creationId xmlns:a16="http://schemas.microsoft.com/office/drawing/2014/main" id="{5C87EC59-344B-A985-0A43-B307218BDFF9}"/>
                </a:ext>
              </a:extLst>
            </p:cNvPr>
            <p:cNvSpPr/>
            <p:nvPr/>
          </p:nvSpPr>
          <p:spPr>
            <a:xfrm>
              <a:off x="1909862" y="4459724"/>
              <a:ext cx="192634" cy="249771"/>
            </a:xfrm>
            <a:custGeom>
              <a:avLst/>
              <a:gdLst/>
              <a:ahLst/>
              <a:cxnLst/>
              <a:rect l="l" t="t" r="r" b="b"/>
              <a:pathLst>
                <a:path w="3760" h="4875" extrusionOk="0">
                  <a:moveTo>
                    <a:pt x="3720" y="1"/>
                  </a:moveTo>
                  <a:lnTo>
                    <a:pt x="0" y="4795"/>
                  </a:lnTo>
                  <a:lnTo>
                    <a:pt x="20" y="4874"/>
                  </a:lnTo>
                  <a:lnTo>
                    <a:pt x="3760" y="80"/>
                  </a:lnTo>
                  <a:cubicBezTo>
                    <a:pt x="3760" y="41"/>
                    <a:pt x="3720" y="21"/>
                    <a:pt x="3720"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32" name="Google Shape;5053;p46">
              <a:extLst>
                <a:ext uri="{FF2B5EF4-FFF2-40B4-BE49-F238E27FC236}">
                  <a16:creationId xmlns:a16="http://schemas.microsoft.com/office/drawing/2014/main" id="{3429A99C-D6AC-E958-F682-7FD9FAD4E389}"/>
                </a:ext>
              </a:extLst>
            </p:cNvPr>
            <p:cNvSpPr/>
            <p:nvPr/>
          </p:nvSpPr>
          <p:spPr>
            <a:xfrm>
              <a:off x="1908837" y="4706369"/>
              <a:ext cx="2049" cy="4150"/>
            </a:xfrm>
            <a:custGeom>
              <a:avLst/>
              <a:gdLst/>
              <a:ahLst/>
              <a:cxnLst/>
              <a:rect l="l" t="t" r="r" b="b"/>
              <a:pathLst>
                <a:path w="40" h="81" extrusionOk="0">
                  <a:moveTo>
                    <a:pt x="20" y="1"/>
                  </a:moveTo>
                  <a:lnTo>
                    <a:pt x="0" y="41"/>
                  </a:lnTo>
                  <a:lnTo>
                    <a:pt x="40" y="80"/>
                  </a:lnTo>
                  <a:lnTo>
                    <a:pt x="40" y="60"/>
                  </a:lnTo>
                  <a:lnTo>
                    <a:pt x="2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33" name="Google Shape;5054;p46">
              <a:extLst>
                <a:ext uri="{FF2B5EF4-FFF2-40B4-BE49-F238E27FC236}">
                  <a16:creationId xmlns:a16="http://schemas.microsoft.com/office/drawing/2014/main" id="{788B04CD-8E2E-77D6-7575-F1B706EAC629}"/>
                </a:ext>
              </a:extLst>
            </p:cNvPr>
            <p:cNvSpPr/>
            <p:nvPr/>
          </p:nvSpPr>
          <p:spPr>
            <a:xfrm>
              <a:off x="1743715" y="4910233"/>
              <a:ext cx="256880" cy="4099"/>
            </a:xfrm>
            <a:custGeom>
              <a:avLst/>
              <a:gdLst/>
              <a:ahLst/>
              <a:cxnLst/>
              <a:rect l="l" t="t" r="r" b="b"/>
              <a:pathLst>
                <a:path w="5014" h="80" extrusionOk="0">
                  <a:moveTo>
                    <a:pt x="1" y="0"/>
                  </a:moveTo>
                  <a:lnTo>
                    <a:pt x="40" y="80"/>
                  </a:lnTo>
                  <a:lnTo>
                    <a:pt x="5013" y="80"/>
                  </a:lnTo>
                  <a:lnTo>
                    <a:pt x="4974"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34" name="Google Shape;5055;p46">
              <a:extLst>
                <a:ext uri="{FF2B5EF4-FFF2-40B4-BE49-F238E27FC236}">
                  <a16:creationId xmlns:a16="http://schemas.microsoft.com/office/drawing/2014/main" id="{6AC0823E-C093-B613-54D2-C691CE2D68BC}"/>
                </a:ext>
              </a:extLst>
            </p:cNvPr>
            <p:cNvSpPr/>
            <p:nvPr/>
          </p:nvSpPr>
          <p:spPr>
            <a:xfrm>
              <a:off x="1998494" y="4910233"/>
              <a:ext cx="2101" cy="4099"/>
            </a:xfrm>
            <a:custGeom>
              <a:avLst/>
              <a:gdLst/>
              <a:ahLst/>
              <a:cxnLst/>
              <a:rect l="l" t="t" r="r" b="b"/>
              <a:pathLst>
                <a:path w="41" h="80" extrusionOk="0">
                  <a:moveTo>
                    <a:pt x="1" y="0"/>
                  </a:moveTo>
                  <a:lnTo>
                    <a:pt x="40" y="80"/>
                  </a:lnTo>
                  <a:lnTo>
                    <a:pt x="4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35" name="Google Shape;5056;p46">
              <a:extLst>
                <a:ext uri="{FF2B5EF4-FFF2-40B4-BE49-F238E27FC236}">
                  <a16:creationId xmlns:a16="http://schemas.microsoft.com/office/drawing/2014/main" id="{798AAA0C-584E-9DD3-2189-BA5C902F5FEF}"/>
                </a:ext>
              </a:extLst>
            </p:cNvPr>
            <p:cNvSpPr/>
            <p:nvPr/>
          </p:nvSpPr>
          <p:spPr>
            <a:xfrm>
              <a:off x="1742690" y="4910233"/>
              <a:ext cx="3125" cy="4099"/>
            </a:xfrm>
            <a:custGeom>
              <a:avLst/>
              <a:gdLst/>
              <a:ahLst/>
              <a:cxnLst/>
              <a:rect l="l" t="t" r="r" b="b"/>
              <a:pathLst>
                <a:path w="61" h="80" extrusionOk="0">
                  <a:moveTo>
                    <a:pt x="1" y="0"/>
                  </a:moveTo>
                  <a:lnTo>
                    <a:pt x="1" y="80"/>
                  </a:lnTo>
                  <a:lnTo>
                    <a:pt x="60" y="80"/>
                  </a:lnTo>
                  <a:lnTo>
                    <a:pt x="21"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36" name="Google Shape;5057;p46">
              <a:extLst>
                <a:ext uri="{FF2B5EF4-FFF2-40B4-BE49-F238E27FC236}">
                  <a16:creationId xmlns:a16="http://schemas.microsoft.com/office/drawing/2014/main" id="{5847C07A-D9CA-BCCC-406E-1EDF6A117C87}"/>
                </a:ext>
              </a:extLst>
            </p:cNvPr>
            <p:cNvSpPr/>
            <p:nvPr/>
          </p:nvSpPr>
          <p:spPr>
            <a:xfrm>
              <a:off x="6767113" y="4125831"/>
              <a:ext cx="13320" cy="41808"/>
            </a:xfrm>
            <a:custGeom>
              <a:avLst/>
              <a:gdLst/>
              <a:ahLst/>
              <a:cxnLst/>
              <a:rect l="l" t="t" r="r" b="b"/>
              <a:pathLst>
                <a:path w="260" h="816" extrusionOk="0">
                  <a:moveTo>
                    <a:pt x="259" y="0"/>
                  </a:moveTo>
                  <a:lnTo>
                    <a:pt x="1" y="816"/>
                  </a:lnTo>
                  <a:lnTo>
                    <a:pt x="259" y="816"/>
                  </a:lnTo>
                  <a:lnTo>
                    <a:pt x="259"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37" name="Google Shape;5058;p46">
              <a:extLst>
                <a:ext uri="{FF2B5EF4-FFF2-40B4-BE49-F238E27FC236}">
                  <a16:creationId xmlns:a16="http://schemas.microsoft.com/office/drawing/2014/main" id="{967BF92B-BC95-E153-9934-D3E758461963}"/>
                </a:ext>
              </a:extLst>
            </p:cNvPr>
            <p:cNvSpPr/>
            <p:nvPr/>
          </p:nvSpPr>
          <p:spPr>
            <a:xfrm>
              <a:off x="1977079" y="4453627"/>
              <a:ext cx="126442" cy="837846"/>
            </a:xfrm>
            <a:custGeom>
              <a:avLst/>
              <a:gdLst/>
              <a:ahLst/>
              <a:cxnLst/>
              <a:rect l="l" t="t" r="r" b="b"/>
              <a:pathLst>
                <a:path w="2468" h="16353" extrusionOk="0">
                  <a:moveTo>
                    <a:pt x="1" y="0"/>
                  </a:moveTo>
                  <a:lnTo>
                    <a:pt x="797" y="16352"/>
                  </a:lnTo>
                  <a:lnTo>
                    <a:pt x="1254" y="16332"/>
                  </a:lnTo>
                  <a:cubicBezTo>
                    <a:pt x="1254" y="16332"/>
                    <a:pt x="2468" y="239"/>
                    <a:pt x="1"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38" name="Google Shape;5059;p46">
              <a:extLst>
                <a:ext uri="{FF2B5EF4-FFF2-40B4-BE49-F238E27FC236}">
                  <a16:creationId xmlns:a16="http://schemas.microsoft.com/office/drawing/2014/main" id="{A7AA8CF9-4B3D-6678-8C54-2998290C6943}"/>
                </a:ext>
              </a:extLst>
            </p:cNvPr>
            <p:cNvSpPr/>
            <p:nvPr/>
          </p:nvSpPr>
          <p:spPr>
            <a:xfrm>
              <a:off x="1772251" y="4395117"/>
              <a:ext cx="241612" cy="896356"/>
            </a:xfrm>
            <a:custGeom>
              <a:avLst/>
              <a:gdLst/>
              <a:ahLst/>
              <a:cxnLst/>
              <a:rect l="l" t="t" r="r" b="b"/>
              <a:pathLst>
                <a:path w="4716" h="17495" extrusionOk="0">
                  <a:moveTo>
                    <a:pt x="93" y="1"/>
                  </a:moveTo>
                  <a:cubicBezTo>
                    <a:pt x="62" y="1"/>
                    <a:pt x="31" y="3"/>
                    <a:pt x="1" y="9"/>
                  </a:cubicBezTo>
                  <a:lnTo>
                    <a:pt x="4675" y="17494"/>
                  </a:lnTo>
                  <a:lnTo>
                    <a:pt x="4715" y="17494"/>
                  </a:lnTo>
                  <a:lnTo>
                    <a:pt x="3919" y="1142"/>
                  </a:lnTo>
                  <a:lnTo>
                    <a:pt x="3899" y="1142"/>
                  </a:lnTo>
                  <a:cubicBezTo>
                    <a:pt x="2706" y="1182"/>
                    <a:pt x="2785" y="4763"/>
                    <a:pt x="3203" y="8562"/>
                  </a:cubicBezTo>
                  <a:cubicBezTo>
                    <a:pt x="2407" y="4253"/>
                    <a:pt x="1327" y="1"/>
                    <a:pt x="93"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39" name="Google Shape;5060;p46">
              <a:extLst>
                <a:ext uri="{FF2B5EF4-FFF2-40B4-BE49-F238E27FC236}">
                  <a16:creationId xmlns:a16="http://schemas.microsoft.com/office/drawing/2014/main" id="{C009AE38-FD19-F8F1-A186-7FA36485C872}"/>
                </a:ext>
              </a:extLst>
            </p:cNvPr>
            <p:cNvSpPr/>
            <p:nvPr/>
          </p:nvSpPr>
          <p:spPr>
            <a:xfrm>
              <a:off x="1473617" y="4553484"/>
              <a:ext cx="523904" cy="742037"/>
            </a:xfrm>
            <a:custGeom>
              <a:avLst/>
              <a:gdLst/>
              <a:ahLst/>
              <a:cxnLst/>
              <a:rect l="l" t="t" r="r" b="b"/>
              <a:pathLst>
                <a:path w="10226" h="14483" extrusionOk="0">
                  <a:moveTo>
                    <a:pt x="1752" y="1"/>
                  </a:moveTo>
                  <a:lnTo>
                    <a:pt x="1752" y="1"/>
                  </a:lnTo>
                  <a:cubicBezTo>
                    <a:pt x="1" y="1672"/>
                    <a:pt x="9689" y="14324"/>
                    <a:pt x="9689" y="14324"/>
                  </a:cubicBezTo>
                  <a:lnTo>
                    <a:pt x="9748" y="14483"/>
                  </a:lnTo>
                  <a:lnTo>
                    <a:pt x="10226" y="14383"/>
                  </a:lnTo>
                  <a:lnTo>
                    <a:pt x="1752"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40" name="Google Shape;5061;p46">
              <a:extLst>
                <a:ext uri="{FF2B5EF4-FFF2-40B4-BE49-F238E27FC236}">
                  <a16:creationId xmlns:a16="http://schemas.microsoft.com/office/drawing/2014/main" id="{DEF934C0-9D9A-3E75-572F-9030AB0B4D0B}"/>
                </a:ext>
              </a:extLst>
            </p:cNvPr>
            <p:cNvSpPr/>
            <p:nvPr/>
          </p:nvSpPr>
          <p:spPr>
            <a:xfrm>
              <a:off x="1564350" y="4395526"/>
              <a:ext cx="444391" cy="895947"/>
            </a:xfrm>
            <a:custGeom>
              <a:avLst/>
              <a:gdLst/>
              <a:ahLst/>
              <a:cxnLst/>
              <a:rect l="l" t="t" r="r" b="b"/>
              <a:pathLst>
                <a:path w="8674" h="17487" extrusionOk="0">
                  <a:moveTo>
                    <a:pt x="3999" y="1"/>
                  </a:moveTo>
                  <a:lnTo>
                    <a:pt x="3999" y="1"/>
                  </a:lnTo>
                  <a:cubicBezTo>
                    <a:pt x="2686" y="398"/>
                    <a:pt x="3999" y="5670"/>
                    <a:pt x="5471" y="10325"/>
                  </a:cubicBezTo>
                  <a:cubicBezTo>
                    <a:pt x="3717" y="6688"/>
                    <a:pt x="1621" y="2914"/>
                    <a:pt x="358" y="2914"/>
                  </a:cubicBezTo>
                  <a:cubicBezTo>
                    <a:pt x="260" y="2914"/>
                    <a:pt x="167" y="2937"/>
                    <a:pt x="80" y="2984"/>
                  </a:cubicBezTo>
                  <a:cubicBezTo>
                    <a:pt x="60" y="3024"/>
                    <a:pt x="20" y="3024"/>
                    <a:pt x="0" y="3044"/>
                  </a:cubicBezTo>
                  <a:lnTo>
                    <a:pt x="8475" y="17446"/>
                  </a:lnTo>
                  <a:lnTo>
                    <a:pt x="8574" y="17407"/>
                  </a:lnTo>
                  <a:lnTo>
                    <a:pt x="8674" y="17486"/>
                  </a:lnTo>
                  <a:lnTo>
                    <a:pt x="3999"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41" name="Google Shape;5062;p46">
              <a:extLst>
                <a:ext uri="{FF2B5EF4-FFF2-40B4-BE49-F238E27FC236}">
                  <a16:creationId xmlns:a16="http://schemas.microsoft.com/office/drawing/2014/main" id="{95035AD4-C44D-1535-2FA1-99AC3F3C4586}"/>
                </a:ext>
              </a:extLst>
            </p:cNvPr>
            <p:cNvSpPr/>
            <p:nvPr/>
          </p:nvSpPr>
          <p:spPr>
            <a:xfrm>
              <a:off x="1554155" y="4531094"/>
              <a:ext cx="11271" cy="22441"/>
            </a:xfrm>
            <a:custGeom>
              <a:avLst/>
              <a:gdLst/>
              <a:ahLst/>
              <a:cxnLst/>
              <a:rect l="l" t="t" r="r" b="b"/>
              <a:pathLst>
                <a:path w="220" h="438" extrusionOk="0">
                  <a:moveTo>
                    <a:pt x="0" y="0"/>
                  </a:moveTo>
                  <a:lnTo>
                    <a:pt x="180" y="438"/>
                  </a:lnTo>
                  <a:lnTo>
                    <a:pt x="219" y="398"/>
                  </a:lnTo>
                  <a:lnTo>
                    <a:pt x="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42" name="Google Shape;5063;p46">
              <a:extLst>
                <a:ext uri="{FF2B5EF4-FFF2-40B4-BE49-F238E27FC236}">
                  <a16:creationId xmlns:a16="http://schemas.microsoft.com/office/drawing/2014/main" id="{3D733C41-82F3-983D-E711-7FB087B9152E}"/>
                </a:ext>
              </a:extLst>
            </p:cNvPr>
            <p:cNvSpPr/>
            <p:nvPr/>
          </p:nvSpPr>
          <p:spPr>
            <a:xfrm>
              <a:off x="1563325" y="4551486"/>
              <a:ext cx="438294" cy="738962"/>
            </a:xfrm>
            <a:custGeom>
              <a:avLst/>
              <a:gdLst/>
              <a:ahLst/>
              <a:cxnLst/>
              <a:rect l="l" t="t" r="r" b="b"/>
              <a:pathLst>
                <a:path w="8555" h="14423" extrusionOk="0">
                  <a:moveTo>
                    <a:pt x="40" y="0"/>
                  </a:moveTo>
                  <a:lnTo>
                    <a:pt x="1" y="40"/>
                  </a:lnTo>
                  <a:lnTo>
                    <a:pt x="8475" y="14422"/>
                  </a:lnTo>
                  <a:lnTo>
                    <a:pt x="8554" y="14402"/>
                  </a:lnTo>
                  <a:lnTo>
                    <a:pt x="4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43" name="Google Shape;5064;p46">
              <a:extLst>
                <a:ext uri="{FF2B5EF4-FFF2-40B4-BE49-F238E27FC236}">
                  <a16:creationId xmlns:a16="http://schemas.microsoft.com/office/drawing/2014/main" id="{3AF7589D-A745-1769-5E82-5890924A5521}"/>
                </a:ext>
              </a:extLst>
            </p:cNvPr>
            <p:cNvSpPr/>
            <p:nvPr/>
          </p:nvSpPr>
          <p:spPr>
            <a:xfrm>
              <a:off x="1769177" y="4395526"/>
              <a:ext cx="243662" cy="896971"/>
            </a:xfrm>
            <a:custGeom>
              <a:avLst/>
              <a:gdLst/>
              <a:ahLst/>
              <a:cxnLst/>
              <a:rect l="l" t="t" r="r" b="b"/>
              <a:pathLst>
                <a:path w="4756" h="17507" extrusionOk="0">
                  <a:moveTo>
                    <a:pt x="61" y="1"/>
                  </a:moveTo>
                  <a:cubicBezTo>
                    <a:pt x="41" y="1"/>
                    <a:pt x="41" y="1"/>
                    <a:pt x="1" y="40"/>
                  </a:cubicBezTo>
                  <a:lnTo>
                    <a:pt x="4676" y="17506"/>
                  </a:lnTo>
                  <a:lnTo>
                    <a:pt x="4755" y="17486"/>
                  </a:lnTo>
                  <a:lnTo>
                    <a:pt x="8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44" name="Google Shape;5065;p46">
              <a:extLst>
                <a:ext uri="{FF2B5EF4-FFF2-40B4-BE49-F238E27FC236}">
                  <a16:creationId xmlns:a16="http://schemas.microsoft.com/office/drawing/2014/main" id="{C3AFFD06-D7DB-29E9-31A6-DF14C9E97296}"/>
                </a:ext>
              </a:extLst>
            </p:cNvPr>
            <p:cNvSpPr/>
            <p:nvPr/>
          </p:nvSpPr>
          <p:spPr>
            <a:xfrm>
              <a:off x="1975081" y="4453627"/>
              <a:ext cx="43855" cy="837846"/>
            </a:xfrm>
            <a:custGeom>
              <a:avLst/>
              <a:gdLst/>
              <a:ahLst/>
              <a:cxnLst/>
              <a:rect l="l" t="t" r="r" b="b"/>
              <a:pathLst>
                <a:path w="856" h="16353" extrusionOk="0">
                  <a:moveTo>
                    <a:pt x="0" y="0"/>
                  </a:moveTo>
                  <a:lnTo>
                    <a:pt x="796" y="16352"/>
                  </a:lnTo>
                  <a:lnTo>
                    <a:pt x="856" y="16352"/>
                  </a:lnTo>
                  <a:lnTo>
                    <a:pt x="6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45" name="Google Shape;5066;p46">
              <a:extLst>
                <a:ext uri="{FF2B5EF4-FFF2-40B4-BE49-F238E27FC236}">
                  <a16:creationId xmlns:a16="http://schemas.microsoft.com/office/drawing/2014/main" id="{A53164AE-D078-4501-2F22-F4FA1793F67A}"/>
                </a:ext>
              </a:extLst>
            </p:cNvPr>
            <p:cNvSpPr/>
            <p:nvPr/>
          </p:nvSpPr>
          <p:spPr>
            <a:xfrm>
              <a:off x="1650984" y="3870624"/>
              <a:ext cx="562635" cy="1370895"/>
            </a:xfrm>
            <a:custGeom>
              <a:avLst/>
              <a:gdLst/>
              <a:ahLst/>
              <a:cxnLst/>
              <a:rect l="l" t="t" r="r" b="b"/>
              <a:pathLst>
                <a:path w="10982" h="26757" extrusionOk="0">
                  <a:moveTo>
                    <a:pt x="4277" y="1"/>
                  </a:moveTo>
                  <a:cubicBezTo>
                    <a:pt x="4237" y="1"/>
                    <a:pt x="4198" y="1"/>
                    <a:pt x="4158" y="41"/>
                  </a:cubicBezTo>
                  <a:cubicBezTo>
                    <a:pt x="0" y="976"/>
                    <a:pt x="10205" y="26438"/>
                    <a:pt x="10205" y="26438"/>
                  </a:cubicBezTo>
                  <a:lnTo>
                    <a:pt x="10225" y="26438"/>
                  </a:lnTo>
                  <a:cubicBezTo>
                    <a:pt x="10245" y="26617"/>
                    <a:pt x="10245" y="26717"/>
                    <a:pt x="10245" y="26717"/>
                  </a:cubicBezTo>
                  <a:lnTo>
                    <a:pt x="10981" y="26756"/>
                  </a:lnTo>
                  <a:lnTo>
                    <a:pt x="10981" y="26756"/>
                  </a:lnTo>
                  <a:lnTo>
                    <a:pt x="4277"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46" name="Google Shape;5067;p46">
              <a:extLst>
                <a:ext uri="{FF2B5EF4-FFF2-40B4-BE49-F238E27FC236}">
                  <a16:creationId xmlns:a16="http://schemas.microsoft.com/office/drawing/2014/main" id="{53CAB56A-98A9-3CF5-B8EF-10CE0BF09DAC}"/>
                </a:ext>
              </a:extLst>
            </p:cNvPr>
            <p:cNvSpPr/>
            <p:nvPr/>
          </p:nvSpPr>
          <p:spPr>
            <a:xfrm>
              <a:off x="1872737" y="3716714"/>
              <a:ext cx="379172" cy="1533976"/>
            </a:xfrm>
            <a:custGeom>
              <a:avLst/>
              <a:gdLst/>
              <a:ahLst/>
              <a:cxnLst/>
              <a:rect l="l" t="t" r="r" b="b"/>
              <a:pathLst>
                <a:path w="7401" h="29940" extrusionOk="0">
                  <a:moveTo>
                    <a:pt x="7363" y="0"/>
                  </a:moveTo>
                  <a:cubicBezTo>
                    <a:pt x="5071" y="0"/>
                    <a:pt x="4856" y="8997"/>
                    <a:pt x="5113" y="17089"/>
                  </a:cubicBezTo>
                  <a:cubicBezTo>
                    <a:pt x="3901" y="10235"/>
                    <a:pt x="2134" y="2985"/>
                    <a:pt x="9" y="2985"/>
                  </a:cubicBezTo>
                  <a:cubicBezTo>
                    <a:pt x="6" y="2985"/>
                    <a:pt x="4" y="2985"/>
                    <a:pt x="1" y="2985"/>
                  </a:cubicBezTo>
                  <a:lnTo>
                    <a:pt x="6685" y="29741"/>
                  </a:lnTo>
                  <a:lnTo>
                    <a:pt x="6884" y="29760"/>
                  </a:lnTo>
                  <a:lnTo>
                    <a:pt x="7023" y="29920"/>
                  </a:lnTo>
                  <a:lnTo>
                    <a:pt x="7162" y="29940"/>
                  </a:lnTo>
                  <a:lnTo>
                    <a:pt x="7401" y="1"/>
                  </a:lnTo>
                  <a:cubicBezTo>
                    <a:pt x="7388" y="0"/>
                    <a:pt x="7375" y="0"/>
                    <a:pt x="7363"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47" name="Google Shape;5068;p46">
              <a:extLst>
                <a:ext uri="{FF2B5EF4-FFF2-40B4-BE49-F238E27FC236}">
                  <a16:creationId xmlns:a16="http://schemas.microsoft.com/office/drawing/2014/main" id="{D9306761-7F92-F80C-B7AE-59E4765C740B}"/>
                </a:ext>
              </a:extLst>
            </p:cNvPr>
            <p:cNvSpPr/>
            <p:nvPr/>
          </p:nvSpPr>
          <p:spPr>
            <a:xfrm>
              <a:off x="2243078" y="3717738"/>
              <a:ext cx="307856" cy="1537050"/>
            </a:xfrm>
            <a:custGeom>
              <a:avLst/>
              <a:gdLst/>
              <a:ahLst/>
              <a:cxnLst/>
              <a:rect l="l" t="t" r="r" b="b"/>
              <a:pathLst>
                <a:path w="6009" h="30000" extrusionOk="0">
                  <a:moveTo>
                    <a:pt x="260" y="1"/>
                  </a:moveTo>
                  <a:lnTo>
                    <a:pt x="1" y="29939"/>
                  </a:lnTo>
                  <a:lnTo>
                    <a:pt x="240" y="29999"/>
                  </a:lnTo>
                  <a:lnTo>
                    <a:pt x="6009" y="3542"/>
                  </a:lnTo>
                  <a:cubicBezTo>
                    <a:pt x="5969" y="3542"/>
                    <a:pt x="5969" y="3542"/>
                    <a:pt x="5949" y="3522"/>
                  </a:cubicBezTo>
                  <a:cubicBezTo>
                    <a:pt x="5876" y="3505"/>
                    <a:pt x="5804" y="3496"/>
                    <a:pt x="5733" y="3496"/>
                  </a:cubicBezTo>
                  <a:cubicBezTo>
                    <a:pt x="3909" y="3496"/>
                    <a:pt x="2509" y="9028"/>
                    <a:pt x="1533" y="15020"/>
                  </a:cubicBezTo>
                  <a:cubicBezTo>
                    <a:pt x="2189" y="7660"/>
                    <a:pt x="2328" y="259"/>
                    <a:pt x="260"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48" name="Google Shape;5069;p46">
              <a:extLst>
                <a:ext uri="{FF2B5EF4-FFF2-40B4-BE49-F238E27FC236}">
                  <a16:creationId xmlns:a16="http://schemas.microsoft.com/office/drawing/2014/main" id="{1F3CE742-CC94-DD2E-47A5-007CD0C93341}"/>
                </a:ext>
              </a:extLst>
            </p:cNvPr>
            <p:cNvSpPr/>
            <p:nvPr/>
          </p:nvSpPr>
          <p:spPr>
            <a:xfrm>
              <a:off x="2257372" y="3899162"/>
              <a:ext cx="494342" cy="1361724"/>
            </a:xfrm>
            <a:custGeom>
              <a:avLst/>
              <a:gdLst/>
              <a:ahLst/>
              <a:cxnLst/>
              <a:rect l="l" t="t" r="r" b="b"/>
              <a:pathLst>
                <a:path w="9649" h="26578" extrusionOk="0">
                  <a:moveTo>
                    <a:pt x="5769" y="1"/>
                  </a:moveTo>
                  <a:lnTo>
                    <a:pt x="0" y="26458"/>
                  </a:lnTo>
                  <a:lnTo>
                    <a:pt x="518" y="26577"/>
                  </a:lnTo>
                  <a:cubicBezTo>
                    <a:pt x="557" y="26577"/>
                    <a:pt x="9648" y="1393"/>
                    <a:pt x="5769"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49" name="Google Shape;5070;p46">
              <a:extLst>
                <a:ext uri="{FF2B5EF4-FFF2-40B4-BE49-F238E27FC236}">
                  <a16:creationId xmlns:a16="http://schemas.microsoft.com/office/drawing/2014/main" id="{095C51D0-71C4-B725-A88D-DAD81F9A75D1}"/>
                </a:ext>
              </a:extLst>
            </p:cNvPr>
            <p:cNvSpPr/>
            <p:nvPr/>
          </p:nvSpPr>
          <p:spPr>
            <a:xfrm>
              <a:off x="6780382" y="4115635"/>
              <a:ext cx="3074" cy="52004"/>
            </a:xfrm>
            <a:custGeom>
              <a:avLst/>
              <a:gdLst/>
              <a:ahLst/>
              <a:cxnLst/>
              <a:rect l="l" t="t" r="r" b="b"/>
              <a:pathLst>
                <a:path w="60" h="1015" extrusionOk="0">
                  <a:moveTo>
                    <a:pt x="60" y="0"/>
                  </a:moveTo>
                  <a:lnTo>
                    <a:pt x="0" y="199"/>
                  </a:lnTo>
                  <a:lnTo>
                    <a:pt x="0" y="1015"/>
                  </a:lnTo>
                  <a:lnTo>
                    <a:pt x="40" y="1015"/>
                  </a:lnTo>
                  <a:lnTo>
                    <a:pt x="6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0" name="Google Shape;5071;p46">
              <a:extLst>
                <a:ext uri="{FF2B5EF4-FFF2-40B4-BE49-F238E27FC236}">
                  <a16:creationId xmlns:a16="http://schemas.microsoft.com/office/drawing/2014/main" id="{046601B2-E025-B300-295D-7F42D9460357}"/>
                </a:ext>
              </a:extLst>
            </p:cNvPr>
            <p:cNvSpPr/>
            <p:nvPr/>
          </p:nvSpPr>
          <p:spPr>
            <a:xfrm>
              <a:off x="6782380" y="3950505"/>
              <a:ext cx="487221" cy="1084491"/>
            </a:xfrm>
            <a:custGeom>
              <a:avLst/>
              <a:gdLst/>
              <a:ahLst/>
              <a:cxnLst/>
              <a:rect l="l" t="t" r="r" b="b"/>
              <a:pathLst>
                <a:path w="9510" h="21167" extrusionOk="0">
                  <a:moveTo>
                    <a:pt x="6566" y="1"/>
                  </a:moveTo>
                  <a:lnTo>
                    <a:pt x="21" y="20152"/>
                  </a:lnTo>
                  <a:lnTo>
                    <a:pt x="1" y="21167"/>
                  </a:lnTo>
                  <a:lnTo>
                    <a:pt x="419" y="21167"/>
                  </a:lnTo>
                  <a:cubicBezTo>
                    <a:pt x="419" y="21167"/>
                    <a:pt x="419" y="21087"/>
                    <a:pt x="439" y="20948"/>
                  </a:cubicBezTo>
                  <a:lnTo>
                    <a:pt x="478" y="20948"/>
                  </a:lnTo>
                  <a:cubicBezTo>
                    <a:pt x="498" y="20948"/>
                    <a:pt x="9510" y="1433"/>
                    <a:pt x="6566"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1" name="Google Shape;5072;p46">
              <a:extLst>
                <a:ext uri="{FF2B5EF4-FFF2-40B4-BE49-F238E27FC236}">
                  <a16:creationId xmlns:a16="http://schemas.microsoft.com/office/drawing/2014/main" id="{F7477C87-0411-C786-5DE9-8713D1ECCF2C}"/>
                </a:ext>
              </a:extLst>
            </p:cNvPr>
            <p:cNvSpPr/>
            <p:nvPr/>
          </p:nvSpPr>
          <p:spPr>
            <a:xfrm>
              <a:off x="6407358" y="3945433"/>
              <a:ext cx="342489" cy="1102834"/>
            </a:xfrm>
            <a:custGeom>
              <a:avLst/>
              <a:gdLst/>
              <a:ahLst/>
              <a:cxnLst/>
              <a:rect l="l" t="t" r="r" b="b"/>
              <a:pathLst>
                <a:path w="6685" h="21525" extrusionOk="0">
                  <a:moveTo>
                    <a:pt x="2706" y="0"/>
                  </a:moveTo>
                  <a:lnTo>
                    <a:pt x="2706" y="0"/>
                  </a:lnTo>
                  <a:cubicBezTo>
                    <a:pt x="0" y="1771"/>
                    <a:pt x="6008" y="21524"/>
                    <a:pt x="6008" y="21524"/>
                  </a:cubicBezTo>
                  <a:lnTo>
                    <a:pt x="6684" y="21385"/>
                  </a:lnTo>
                  <a:lnTo>
                    <a:pt x="2706"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2" name="Google Shape;5073;p46">
              <a:extLst>
                <a:ext uri="{FF2B5EF4-FFF2-40B4-BE49-F238E27FC236}">
                  <a16:creationId xmlns:a16="http://schemas.microsoft.com/office/drawing/2014/main" id="{5D152DC0-26DA-DC06-2D61-61DFC765EA66}"/>
                </a:ext>
              </a:extLst>
            </p:cNvPr>
            <p:cNvSpPr/>
            <p:nvPr/>
          </p:nvSpPr>
          <p:spPr>
            <a:xfrm>
              <a:off x="6547991" y="3806791"/>
              <a:ext cx="250783" cy="1233278"/>
            </a:xfrm>
            <a:custGeom>
              <a:avLst/>
              <a:gdLst/>
              <a:ahLst/>
              <a:cxnLst/>
              <a:rect l="l" t="t" r="r" b="b"/>
              <a:pathLst>
                <a:path w="4895" h="24071" extrusionOk="0">
                  <a:moveTo>
                    <a:pt x="4894" y="1"/>
                  </a:moveTo>
                  <a:cubicBezTo>
                    <a:pt x="3263" y="220"/>
                    <a:pt x="3084" y="6128"/>
                    <a:pt x="3303" y="12016"/>
                  </a:cubicBezTo>
                  <a:cubicBezTo>
                    <a:pt x="2781" y="7107"/>
                    <a:pt x="1865" y="2555"/>
                    <a:pt x="354" y="2555"/>
                  </a:cubicBezTo>
                  <a:cubicBezTo>
                    <a:pt x="310" y="2555"/>
                    <a:pt x="265" y="2559"/>
                    <a:pt x="219" y="2567"/>
                  </a:cubicBezTo>
                  <a:lnTo>
                    <a:pt x="1" y="2627"/>
                  </a:lnTo>
                  <a:lnTo>
                    <a:pt x="3979" y="24051"/>
                  </a:lnTo>
                  <a:lnTo>
                    <a:pt x="4079" y="24071"/>
                  </a:lnTo>
                  <a:lnTo>
                    <a:pt x="4178" y="23952"/>
                  </a:lnTo>
                  <a:lnTo>
                    <a:pt x="4536" y="22897"/>
                  </a:lnTo>
                  <a:lnTo>
                    <a:pt x="4894"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3" name="Google Shape;5074;p46">
              <a:extLst>
                <a:ext uri="{FF2B5EF4-FFF2-40B4-BE49-F238E27FC236}">
                  <a16:creationId xmlns:a16="http://schemas.microsoft.com/office/drawing/2014/main" id="{68401B53-14E8-06A1-DE50-52C383214592}"/>
                </a:ext>
              </a:extLst>
            </p:cNvPr>
            <p:cNvSpPr/>
            <p:nvPr/>
          </p:nvSpPr>
          <p:spPr>
            <a:xfrm>
              <a:off x="6783405" y="3807816"/>
              <a:ext cx="333319" cy="1164008"/>
            </a:xfrm>
            <a:custGeom>
              <a:avLst/>
              <a:gdLst/>
              <a:ahLst/>
              <a:cxnLst/>
              <a:rect l="l" t="t" r="r" b="b"/>
              <a:pathLst>
                <a:path w="6506" h="22719" extrusionOk="0">
                  <a:moveTo>
                    <a:pt x="379" y="1"/>
                  </a:moveTo>
                  <a:lnTo>
                    <a:pt x="1" y="22718"/>
                  </a:lnTo>
                  <a:lnTo>
                    <a:pt x="6506" y="2766"/>
                  </a:lnTo>
                  <a:cubicBezTo>
                    <a:pt x="6466" y="2766"/>
                    <a:pt x="6446" y="2746"/>
                    <a:pt x="6426" y="2746"/>
                  </a:cubicBezTo>
                  <a:cubicBezTo>
                    <a:pt x="6356" y="2726"/>
                    <a:pt x="6287" y="2717"/>
                    <a:pt x="6217" y="2717"/>
                  </a:cubicBezTo>
                  <a:cubicBezTo>
                    <a:pt x="4515" y="2717"/>
                    <a:pt x="2814" y="8420"/>
                    <a:pt x="1552" y="13866"/>
                  </a:cubicBezTo>
                  <a:cubicBezTo>
                    <a:pt x="2090" y="7321"/>
                    <a:pt x="2289" y="1"/>
                    <a:pt x="399"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4" name="Google Shape;5075;p46">
              <a:extLst>
                <a:ext uri="{FF2B5EF4-FFF2-40B4-BE49-F238E27FC236}">
                  <a16:creationId xmlns:a16="http://schemas.microsoft.com/office/drawing/2014/main" id="{253CD8C3-B5A1-33CE-BBDC-7A87AF466759}"/>
                </a:ext>
              </a:extLst>
            </p:cNvPr>
            <p:cNvSpPr/>
            <p:nvPr/>
          </p:nvSpPr>
          <p:spPr>
            <a:xfrm>
              <a:off x="6546967" y="3944408"/>
              <a:ext cx="2101" cy="1076"/>
            </a:xfrm>
            <a:custGeom>
              <a:avLst/>
              <a:gdLst/>
              <a:ahLst/>
              <a:cxnLst/>
              <a:rect l="l" t="t" r="r" b="b"/>
              <a:pathLst>
                <a:path w="41" h="21" extrusionOk="0">
                  <a:moveTo>
                    <a:pt x="41" y="0"/>
                  </a:moveTo>
                  <a:lnTo>
                    <a:pt x="1" y="20"/>
                  </a:lnTo>
                  <a:cubicBezTo>
                    <a:pt x="21" y="20"/>
                    <a:pt x="40" y="0"/>
                    <a:pt x="41"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5" name="Google Shape;5076;p46">
              <a:extLst>
                <a:ext uri="{FF2B5EF4-FFF2-40B4-BE49-F238E27FC236}">
                  <a16:creationId xmlns:a16="http://schemas.microsoft.com/office/drawing/2014/main" id="{BB2F9524-CAD4-FE2F-9CAC-47F4320FCDA5}"/>
                </a:ext>
              </a:extLst>
            </p:cNvPr>
            <p:cNvSpPr/>
            <p:nvPr/>
          </p:nvSpPr>
          <p:spPr>
            <a:xfrm>
              <a:off x="6546967" y="3944408"/>
              <a:ext cx="205955" cy="1096685"/>
            </a:xfrm>
            <a:custGeom>
              <a:avLst/>
              <a:gdLst/>
              <a:ahLst/>
              <a:cxnLst/>
              <a:rect l="l" t="t" r="r" b="b"/>
              <a:pathLst>
                <a:path w="4020" h="21405" extrusionOk="0">
                  <a:moveTo>
                    <a:pt x="41" y="0"/>
                  </a:moveTo>
                  <a:cubicBezTo>
                    <a:pt x="21" y="0"/>
                    <a:pt x="1" y="20"/>
                    <a:pt x="1" y="20"/>
                  </a:cubicBezTo>
                  <a:lnTo>
                    <a:pt x="3979" y="21405"/>
                  </a:lnTo>
                  <a:lnTo>
                    <a:pt x="4019" y="21405"/>
                  </a:lnTo>
                  <a:lnTo>
                    <a:pt x="41"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6" name="Google Shape;5077;p46">
              <a:extLst>
                <a:ext uri="{FF2B5EF4-FFF2-40B4-BE49-F238E27FC236}">
                  <a16:creationId xmlns:a16="http://schemas.microsoft.com/office/drawing/2014/main" id="{552309F8-246B-9C96-4AFD-C12D0456DAAB}"/>
                </a:ext>
              </a:extLst>
            </p:cNvPr>
            <p:cNvSpPr/>
            <p:nvPr/>
          </p:nvSpPr>
          <p:spPr>
            <a:xfrm>
              <a:off x="6779357" y="3807816"/>
              <a:ext cx="23464" cy="1174204"/>
            </a:xfrm>
            <a:custGeom>
              <a:avLst/>
              <a:gdLst/>
              <a:ahLst/>
              <a:cxnLst/>
              <a:rect l="l" t="t" r="r" b="b"/>
              <a:pathLst>
                <a:path w="458" h="22918" extrusionOk="0">
                  <a:moveTo>
                    <a:pt x="378" y="1"/>
                  </a:moveTo>
                  <a:lnTo>
                    <a:pt x="0" y="22917"/>
                  </a:lnTo>
                  <a:lnTo>
                    <a:pt x="80" y="22718"/>
                  </a:lnTo>
                  <a:lnTo>
                    <a:pt x="458"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7" name="Google Shape;5078;p46">
              <a:extLst>
                <a:ext uri="{FF2B5EF4-FFF2-40B4-BE49-F238E27FC236}">
                  <a16:creationId xmlns:a16="http://schemas.microsoft.com/office/drawing/2014/main" id="{246BA2DF-9565-265A-D9F0-77ED50938765}"/>
                </a:ext>
              </a:extLst>
            </p:cNvPr>
            <p:cNvSpPr/>
            <p:nvPr/>
          </p:nvSpPr>
          <p:spPr>
            <a:xfrm>
              <a:off x="6783405" y="3948456"/>
              <a:ext cx="335368" cy="1033564"/>
            </a:xfrm>
            <a:custGeom>
              <a:avLst/>
              <a:gdLst/>
              <a:ahLst/>
              <a:cxnLst/>
              <a:rect l="l" t="t" r="r" b="b"/>
              <a:pathLst>
                <a:path w="6546" h="20173" extrusionOk="0">
                  <a:moveTo>
                    <a:pt x="6506" y="1"/>
                  </a:moveTo>
                  <a:lnTo>
                    <a:pt x="1" y="19933"/>
                  </a:lnTo>
                  <a:lnTo>
                    <a:pt x="1" y="20172"/>
                  </a:lnTo>
                  <a:lnTo>
                    <a:pt x="6546" y="21"/>
                  </a:lnTo>
                  <a:cubicBezTo>
                    <a:pt x="6526" y="21"/>
                    <a:pt x="6506" y="1"/>
                    <a:pt x="6506"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8" name="Google Shape;5079;p46">
              <a:extLst>
                <a:ext uri="{FF2B5EF4-FFF2-40B4-BE49-F238E27FC236}">
                  <a16:creationId xmlns:a16="http://schemas.microsoft.com/office/drawing/2014/main" id="{B07431D1-F4EB-34AE-73ED-0B5961055AD8}"/>
                </a:ext>
              </a:extLst>
            </p:cNvPr>
            <p:cNvSpPr/>
            <p:nvPr/>
          </p:nvSpPr>
          <p:spPr>
            <a:xfrm>
              <a:off x="7280770" y="4567118"/>
              <a:ext cx="335368" cy="456658"/>
            </a:xfrm>
            <a:custGeom>
              <a:avLst/>
              <a:gdLst/>
              <a:ahLst/>
              <a:cxnLst/>
              <a:rect l="l" t="t" r="r" b="b"/>
              <a:pathLst>
                <a:path w="6546" h="8913" extrusionOk="0">
                  <a:moveTo>
                    <a:pt x="3521" y="1"/>
                  </a:moveTo>
                  <a:lnTo>
                    <a:pt x="0" y="4914"/>
                  </a:lnTo>
                  <a:lnTo>
                    <a:pt x="2905" y="8913"/>
                  </a:lnTo>
                  <a:lnTo>
                    <a:pt x="6545" y="4357"/>
                  </a:lnTo>
                  <a:lnTo>
                    <a:pt x="3521"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59" name="Google Shape;5080;p46">
              <a:extLst>
                <a:ext uri="{FF2B5EF4-FFF2-40B4-BE49-F238E27FC236}">
                  <a16:creationId xmlns:a16="http://schemas.microsoft.com/office/drawing/2014/main" id="{65EC59C0-3253-7A2A-29E1-A2799744F61B}"/>
                </a:ext>
              </a:extLst>
            </p:cNvPr>
            <p:cNvSpPr/>
            <p:nvPr/>
          </p:nvSpPr>
          <p:spPr>
            <a:xfrm>
              <a:off x="7193111" y="4380623"/>
              <a:ext cx="395515" cy="323139"/>
            </a:xfrm>
            <a:custGeom>
              <a:avLst/>
              <a:gdLst/>
              <a:ahLst/>
              <a:cxnLst/>
              <a:rect l="l" t="t" r="r" b="b"/>
              <a:pathLst>
                <a:path w="7720" h="6307" extrusionOk="0">
                  <a:moveTo>
                    <a:pt x="7719" y="0"/>
                  </a:moveTo>
                  <a:lnTo>
                    <a:pt x="2129" y="1055"/>
                  </a:lnTo>
                  <a:lnTo>
                    <a:pt x="1" y="6306"/>
                  </a:lnTo>
                  <a:lnTo>
                    <a:pt x="1" y="6306"/>
                  </a:lnTo>
                  <a:lnTo>
                    <a:pt x="3442" y="6008"/>
                  </a:lnTo>
                  <a:lnTo>
                    <a:pt x="7182" y="856"/>
                  </a:lnTo>
                  <a:lnTo>
                    <a:pt x="7182" y="856"/>
                  </a:lnTo>
                  <a:cubicBezTo>
                    <a:pt x="6962" y="1110"/>
                    <a:pt x="6742" y="1364"/>
                    <a:pt x="6522" y="1630"/>
                  </a:cubicBezTo>
                  <a:lnTo>
                    <a:pt x="6522" y="1630"/>
                  </a:lnTo>
                  <a:cubicBezTo>
                    <a:pt x="6954" y="1097"/>
                    <a:pt x="7354" y="549"/>
                    <a:pt x="7719"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60" name="Google Shape;5081;p46">
              <a:extLst>
                <a:ext uri="{FF2B5EF4-FFF2-40B4-BE49-F238E27FC236}">
                  <a16:creationId xmlns:a16="http://schemas.microsoft.com/office/drawing/2014/main" id="{6765F68C-712B-AB2D-0103-B4C93D54D002}"/>
                </a:ext>
              </a:extLst>
            </p:cNvPr>
            <p:cNvSpPr/>
            <p:nvPr/>
          </p:nvSpPr>
          <p:spPr>
            <a:xfrm>
              <a:off x="7636477" y="4173736"/>
              <a:ext cx="322099" cy="412800"/>
            </a:xfrm>
            <a:custGeom>
              <a:avLst/>
              <a:gdLst/>
              <a:ahLst/>
              <a:cxnLst/>
              <a:rect l="l" t="t" r="r" b="b"/>
              <a:pathLst>
                <a:path w="6287" h="8057" extrusionOk="0">
                  <a:moveTo>
                    <a:pt x="4078" y="0"/>
                  </a:moveTo>
                  <a:cubicBezTo>
                    <a:pt x="2865" y="696"/>
                    <a:pt x="1512" y="1771"/>
                    <a:pt x="0" y="3322"/>
                  </a:cubicBezTo>
                  <a:lnTo>
                    <a:pt x="2765" y="8057"/>
                  </a:lnTo>
                  <a:lnTo>
                    <a:pt x="6286" y="3641"/>
                  </a:lnTo>
                  <a:lnTo>
                    <a:pt x="4078"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61" name="Google Shape;5082;p46">
              <a:extLst>
                <a:ext uri="{FF2B5EF4-FFF2-40B4-BE49-F238E27FC236}">
                  <a16:creationId xmlns:a16="http://schemas.microsoft.com/office/drawing/2014/main" id="{A9F29923-5792-54CC-BC59-F8510FB3C0A9}"/>
                </a:ext>
              </a:extLst>
            </p:cNvPr>
            <p:cNvSpPr/>
            <p:nvPr/>
          </p:nvSpPr>
          <p:spPr>
            <a:xfrm>
              <a:off x="7463209" y="4347986"/>
              <a:ext cx="311903" cy="440365"/>
            </a:xfrm>
            <a:custGeom>
              <a:avLst/>
              <a:gdLst/>
              <a:ahLst/>
              <a:cxnLst/>
              <a:rect l="l" t="t" r="r" b="b"/>
              <a:pathLst>
                <a:path w="6088" h="8595" extrusionOk="0">
                  <a:moveTo>
                    <a:pt x="3302" y="1"/>
                  </a:moveTo>
                  <a:cubicBezTo>
                    <a:pt x="2984" y="299"/>
                    <a:pt x="2646" y="677"/>
                    <a:pt x="2308" y="1055"/>
                  </a:cubicBezTo>
                  <a:lnTo>
                    <a:pt x="0" y="4238"/>
                  </a:lnTo>
                  <a:lnTo>
                    <a:pt x="3004" y="8594"/>
                  </a:lnTo>
                  <a:lnTo>
                    <a:pt x="6087" y="4735"/>
                  </a:lnTo>
                  <a:lnTo>
                    <a:pt x="3302"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62" name="Google Shape;5083;p46">
              <a:extLst>
                <a:ext uri="{FF2B5EF4-FFF2-40B4-BE49-F238E27FC236}">
                  <a16:creationId xmlns:a16="http://schemas.microsoft.com/office/drawing/2014/main" id="{9A165C65-D310-76D2-DF64-7AC4B6134C05}"/>
                </a:ext>
              </a:extLst>
            </p:cNvPr>
            <p:cNvSpPr/>
            <p:nvPr/>
          </p:nvSpPr>
          <p:spPr>
            <a:xfrm>
              <a:off x="8028816" y="4154369"/>
              <a:ext cx="181466" cy="147813"/>
            </a:xfrm>
            <a:custGeom>
              <a:avLst/>
              <a:gdLst/>
              <a:ahLst/>
              <a:cxnLst/>
              <a:rect l="l" t="t" r="r" b="b"/>
              <a:pathLst>
                <a:path w="3542" h="2885" extrusionOk="0">
                  <a:moveTo>
                    <a:pt x="1910" y="0"/>
                  </a:moveTo>
                  <a:lnTo>
                    <a:pt x="1" y="2387"/>
                  </a:lnTo>
                  <a:lnTo>
                    <a:pt x="3542" y="2885"/>
                  </a:lnTo>
                  <a:cubicBezTo>
                    <a:pt x="3382" y="1850"/>
                    <a:pt x="2825" y="696"/>
                    <a:pt x="1910"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63" name="Google Shape;5084;p46">
              <a:extLst>
                <a:ext uri="{FF2B5EF4-FFF2-40B4-BE49-F238E27FC236}">
                  <a16:creationId xmlns:a16="http://schemas.microsoft.com/office/drawing/2014/main" id="{710C4DAF-7620-F6A2-6249-06591D85B64A}"/>
                </a:ext>
              </a:extLst>
            </p:cNvPr>
            <p:cNvSpPr/>
            <p:nvPr/>
          </p:nvSpPr>
          <p:spPr>
            <a:xfrm>
              <a:off x="7866767" y="4279741"/>
              <a:ext cx="346588" cy="256841"/>
            </a:xfrm>
            <a:custGeom>
              <a:avLst/>
              <a:gdLst/>
              <a:ahLst/>
              <a:cxnLst/>
              <a:rect l="l" t="t" r="r" b="b"/>
              <a:pathLst>
                <a:path w="6765" h="5013" extrusionOk="0">
                  <a:moveTo>
                    <a:pt x="3104" y="0"/>
                  </a:moveTo>
                  <a:lnTo>
                    <a:pt x="1" y="3899"/>
                  </a:lnTo>
                  <a:lnTo>
                    <a:pt x="5829" y="5013"/>
                  </a:lnTo>
                  <a:cubicBezTo>
                    <a:pt x="6486" y="3521"/>
                    <a:pt x="6764" y="2188"/>
                    <a:pt x="6764" y="1213"/>
                  </a:cubicBezTo>
                  <a:cubicBezTo>
                    <a:pt x="6764" y="995"/>
                    <a:pt x="6725" y="736"/>
                    <a:pt x="6705" y="497"/>
                  </a:cubicBezTo>
                  <a:lnTo>
                    <a:pt x="3104"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64" name="Google Shape;5085;p46">
              <a:extLst>
                <a:ext uri="{FF2B5EF4-FFF2-40B4-BE49-F238E27FC236}">
                  <a16:creationId xmlns:a16="http://schemas.microsoft.com/office/drawing/2014/main" id="{261F7CF7-166F-1858-6B6D-ED95E6CB8EE9}"/>
                </a:ext>
              </a:extLst>
            </p:cNvPr>
            <p:cNvSpPr/>
            <p:nvPr/>
          </p:nvSpPr>
          <p:spPr>
            <a:xfrm>
              <a:off x="7847401" y="4118095"/>
              <a:ext cx="276246" cy="239114"/>
            </a:xfrm>
            <a:custGeom>
              <a:avLst/>
              <a:gdLst/>
              <a:ahLst/>
              <a:cxnLst/>
              <a:rect l="l" t="t" r="r" b="b"/>
              <a:pathLst>
                <a:path w="5392" h="4667" extrusionOk="0">
                  <a:moveTo>
                    <a:pt x="3305" y="0"/>
                  </a:moveTo>
                  <a:cubicBezTo>
                    <a:pt x="2385" y="0"/>
                    <a:pt x="1288" y="309"/>
                    <a:pt x="1" y="1066"/>
                  </a:cubicBezTo>
                  <a:lnTo>
                    <a:pt x="2209" y="4667"/>
                  </a:lnTo>
                  <a:lnTo>
                    <a:pt x="5392" y="668"/>
                  </a:lnTo>
                  <a:cubicBezTo>
                    <a:pt x="4840" y="259"/>
                    <a:pt x="4147" y="0"/>
                    <a:pt x="3305"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65" name="Google Shape;5086;p46">
              <a:extLst>
                <a:ext uri="{FF2B5EF4-FFF2-40B4-BE49-F238E27FC236}">
                  <a16:creationId xmlns:a16="http://schemas.microsoft.com/office/drawing/2014/main" id="{73031F91-3D2F-CE1E-239A-85E564CD8B20}"/>
                </a:ext>
              </a:extLst>
            </p:cNvPr>
            <p:cNvSpPr/>
            <p:nvPr/>
          </p:nvSpPr>
          <p:spPr>
            <a:xfrm>
              <a:off x="7301160" y="3673067"/>
              <a:ext cx="303757" cy="307051"/>
            </a:xfrm>
            <a:custGeom>
              <a:avLst/>
              <a:gdLst/>
              <a:ahLst/>
              <a:cxnLst/>
              <a:rect l="l" t="t" r="r" b="b"/>
              <a:pathLst>
                <a:path w="5929" h="5993" extrusionOk="0">
                  <a:moveTo>
                    <a:pt x="4853" y="1"/>
                  </a:moveTo>
                  <a:cubicBezTo>
                    <a:pt x="4016" y="1"/>
                    <a:pt x="3037" y="226"/>
                    <a:pt x="1910" y="701"/>
                  </a:cubicBezTo>
                  <a:cubicBezTo>
                    <a:pt x="1214" y="999"/>
                    <a:pt x="597" y="1437"/>
                    <a:pt x="0" y="2014"/>
                  </a:cubicBezTo>
                  <a:lnTo>
                    <a:pt x="3581" y="5993"/>
                  </a:lnTo>
                  <a:lnTo>
                    <a:pt x="5928" y="144"/>
                  </a:lnTo>
                  <a:cubicBezTo>
                    <a:pt x="5600" y="49"/>
                    <a:pt x="5242" y="1"/>
                    <a:pt x="4853"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66" name="Google Shape;5087;p46">
              <a:extLst>
                <a:ext uri="{FF2B5EF4-FFF2-40B4-BE49-F238E27FC236}">
                  <a16:creationId xmlns:a16="http://schemas.microsoft.com/office/drawing/2014/main" id="{DDBA89EA-767C-0008-19AE-68C0ADEF1160}"/>
                </a:ext>
              </a:extLst>
            </p:cNvPr>
            <p:cNvSpPr/>
            <p:nvPr/>
          </p:nvSpPr>
          <p:spPr>
            <a:xfrm>
              <a:off x="7524329" y="4707758"/>
              <a:ext cx="500490" cy="255919"/>
            </a:xfrm>
            <a:custGeom>
              <a:avLst/>
              <a:gdLst/>
              <a:ahLst/>
              <a:cxnLst/>
              <a:rect l="l" t="t" r="r" b="b"/>
              <a:pathLst>
                <a:path w="9769" h="4995" extrusionOk="0">
                  <a:moveTo>
                    <a:pt x="3184" y="1"/>
                  </a:moveTo>
                  <a:lnTo>
                    <a:pt x="1" y="3980"/>
                  </a:lnTo>
                  <a:lnTo>
                    <a:pt x="5929" y="4994"/>
                  </a:lnTo>
                  <a:cubicBezTo>
                    <a:pt x="7480" y="3781"/>
                    <a:pt x="8754" y="2488"/>
                    <a:pt x="9768" y="1214"/>
                  </a:cubicBezTo>
                  <a:lnTo>
                    <a:pt x="3184"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67" name="Google Shape;5088;p46">
              <a:extLst>
                <a:ext uri="{FF2B5EF4-FFF2-40B4-BE49-F238E27FC236}">
                  <a16:creationId xmlns:a16="http://schemas.microsoft.com/office/drawing/2014/main" id="{7DE09045-C70B-D701-1AC8-2808E044D3BC}"/>
                </a:ext>
              </a:extLst>
            </p:cNvPr>
            <p:cNvSpPr/>
            <p:nvPr/>
          </p:nvSpPr>
          <p:spPr>
            <a:xfrm>
              <a:off x="6960772" y="4367353"/>
              <a:ext cx="279268" cy="499490"/>
            </a:xfrm>
            <a:custGeom>
              <a:avLst/>
              <a:gdLst/>
              <a:ahLst/>
              <a:cxnLst/>
              <a:rect l="l" t="t" r="r" b="b"/>
              <a:pathLst>
                <a:path w="5451" h="9749" extrusionOk="0">
                  <a:moveTo>
                    <a:pt x="1373" y="1"/>
                  </a:moveTo>
                  <a:cubicBezTo>
                    <a:pt x="756" y="2607"/>
                    <a:pt x="318" y="5233"/>
                    <a:pt x="0" y="7520"/>
                  </a:cubicBezTo>
                  <a:lnTo>
                    <a:pt x="3163" y="9748"/>
                  </a:lnTo>
                  <a:lnTo>
                    <a:pt x="5451" y="4158"/>
                  </a:lnTo>
                  <a:lnTo>
                    <a:pt x="1373"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68" name="Google Shape;5089;p46">
              <a:extLst>
                <a:ext uri="{FF2B5EF4-FFF2-40B4-BE49-F238E27FC236}">
                  <a16:creationId xmlns:a16="http://schemas.microsoft.com/office/drawing/2014/main" id="{712DC67F-1FA6-A498-51C7-AB242A51B27B}"/>
                </a:ext>
              </a:extLst>
            </p:cNvPr>
            <p:cNvSpPr/>
            <p:nvPr/>
          </p:nvSpPr>
          <p:spPr>
            <a:xfrm>
              <a:off x="6928137" y="4755663"/>
              <a:ext cx="194735" cy="349679"/>
            </a:xfrm>
            <a:custGeom>
              <a:avLst/>
              <a:gdLst/>
              <a:ahLst/>
              <a:cxnLst/>
              <a:rect l="l" t="t" r="r" b="b"/>
              <a:pathLst>
                <a:path w="3801" h="6825" extrusionOk="0">
                  <a:moveTo>
                    <a:pt x="637" y="1"/>
                  </a:moveTo>
                  <a:cubicBezTo>
                    <a:pt x="120" y="3920"/>
                    <a:pt x="1" y="6824"/>
                    <a:pt x="1" y="6824"/>
                  </a:cubicBezTo>
                  <a:lnTo>
                    <a:pt x="1930" y="6824"/>
                  </a:lnTo>
                  <a:lnTo>
                    <a:pt x="3800" y="2249"/>
                  </a:lnTo>
                  <a:lnTo>
                    <a:pt x="637"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69" name="Google Shape;5090;p46">
              <a:extLst>
                <a:ext uri="{FF2B5EF4-FFF2-40B4-BE49-F238E27FC236}">
                  <a16:creationId xmlns:a16="http://schemas.microsoft.com/office/drawing/2014/main" id="{AECCCAF3-1FF5-A79A-B985-F124A942A38F}"/>
                </a:ext>
              </a:extLst>
            </p:cNvPr>
            <p:cNvSpPr/>
            <p:nvPr/>
          </p:nvSpPr>
          <p:spPr>
            <a:xfrm>
              <a:off x="7030038" y="4692490"/>
              <a:ext cx="338442" cy="412852"/>
            </a:xfrm>
            <a:custGeom>
              <a:avLst/>
              <a:gdLst/>
              <a:ahLst/>
              <a:cxnLst/>
              <a:rect l="l" t="t" r="r" b="b"/>
              <a:pathLst>
                <a:path w="6606" h="8058" extrusionOk="0">
                  <a:moveTo>
                    <a:pt x="6605" y="1"/>
                  </a:moveTo>
                  <a:lnTo>
                    <a:pt x="3144" y="279"/>
                  </a:lnTo>
                  <a:lnTo>
                    <a:pt x="1" y="8057"/>
                  </a:lnTo>
                  <a:lnTo>
                    <a:pt x="757" y="8057"/>
                  </a:lnTo>
                  <a:lnTo>
                    <a:pt x="6605"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70" name="Google Shape;5091;p46">
              <a:extLst>
                <a:ext uri="{FF2B5EF4-FFF2-40B4-BE49-F238E27FC236}">
                  <a16:creationId xmlns:a16="http://schemas.microsoft.com/office/drawing/2014/main" id="{4B1F3A50-F56F-32E2-B111-17257DA3B839}"/>
                </a:ext>
              </a:extLst>
            </p:cNvPr>
            <p:cNvSpPr/>
            <p:nvPr/>
          </p:nvSpPr>
          <p:spPr>
            <a:xfrm>
              <a:off x="7547794" y="3680445"/>
              <a:ext cx="181466" cy="149862"/>
            </a:xfrm>
            <a:custGeom>
              <a:avLst/>
              <a:gdLst/>
              <a:ahLst/>
              <a:cxnLst/>
              <a:rect l="l" t="t" r="r" b="b"/>
              <a:pathLst>
                <a:path w="3542" h="2925" extrusionOk="0">
                  <a:moveTo>
                    <a:pt x="1174" y="0"/>
                  </a:moveTo>
                  <a:lnTo>
                    <a:pt x="0" y="2924"/>
                  </a:lnTo>
                  <a:lnTo>
                    <a:pt x="3541" y="2526"/>
                  </a:lnTo>
                  <a:cubicBezTo>
                    <a:pt x="3143" y="1273"/>
                    <a:pt x="2348" y="358"/>
                    <a:pt x="1174"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71" name="Google Shape;5092;p46">
              <a:extLst>
                <a:ext uri="{FF2B5EF4-FFF2-40B4-BE49-F238E27FC236}">
                  <a16:creationId xmlns:a16="http://schemas.microsoft.com/office/drawing/2014/main" id="{963E7821-61FE-01AF-24D1-4E0D42572E26}"/>
                </a:ext>
              </a:extLst>
            </p:cNvPr>
            <p:cNvSpPr/>
            <p:nvPr/>
          </p:nvSpPr>
          <p:spPr>
            <a:xfrm>
              <a:off x="7136038" y="3777228"/>
              <a:ext cx="347613" cy="503538"/>
            </a:xfrm>
            <a:custGeom>
              <a:avLst/>
              <a:gdLst/>
              <a:ahLst/>
              <a:cxnLst/>
              <a:rect l="l" t="t" r="r" b="b"/>
              <a:pathLst>
                <a:path w="6785" h="9828" extrusionOk="0">
                  <a:moveTo>
                    <a:pt x="3184" y="1"/>
                  </a:moveTo>
                  <a:cubicBezTo>
                    <a:pt x="1930" y="1234"/>
                    <a:pt x="876" y="2965"/>
                    <a:pt x="1" y="5014"/>
                  </a:cubicBezTo>
                  <a:lnTo>
                    <a:pt x="4417" y="9828"/>
                  </a:lnTo>
                  <a:lnTo>
                    <a:pt x="6784" y="3979"/>
                  </a:lnTo>
                  <a:lnTo>
                    <a:pt x="3184"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72" name="Google Shape;5093;p46">
              <a:extLst>
                <a:ext uri="{FF2B5EF4-FFF2-40B4-BE49-F238E27FC236}">
                  <a16:creationId xmlns:a16="http://schemas.microsoft.com/office/drawing/2014/main" id="{9E053EE7-8D62-3751-6C88-81E42D0C106D}"/>
                </a:ext>
              </a:extLst>
            </p:cNvPr>
            <p:cNvSpPr/>
            <p:nvPr/>
          </p:nvSpPr>
          <p:spPr>
            <a:xfrm>
              <a:off x="7031063" y="4037143"/>
              <a:ext cx="328247" cy="540222"/>
            </a:xfrm>
            <a:custGeom>
              <a:avLst/>
              <a:gdLst/>
              <a:ahLst/>
              <a:cxnLst/>
              <a:rect l="l" t="t" r="r" b="b"/>
              <a:pathLst>
                <a:path w="6407" h="10544" extrusionOk="0">
                  <a:moveTo>
                    <a:pt x="2010" y="1"/>
                  </a:moveTo>
                  <a:cubicBezTo>
                    <a:pt x="1194" y="1950"/>
                    <a:pt x="518" y="4158"/>
                    <a:pt x="1" y="6406"/>
                  </a:cubicBezTo>
                  <a:lnTo>
                    <a:pt x="4079" y="10544"/>
                  </a:lnTo>
                  <a:lnTo>
                    <a:pt x="6406" y="4834"/>
                  </a:lnTo>
                  <a:lnTo>
                    <a:pt x="201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73" name="Google Shape;5094;p46">
              <a:extLst>
                <a:ext uri="{FF2B5EF4-FFF2-40B4-BE49-F238E27FC236}">
                  <a16:creationId xmlns:a16="http://schemas.microsoft.com/office/drawing/2014/main" id="{49884533-6BAD-1D06-4EC9-CB03AF8FE1D9}"/>
                </a:ext>
              </a:extLst>
            </p:cNvPr>
            <p:cNvSpPr/>
            <p:nvPr/>
          </p:nvSpPr>
          <p:spPr>
            <a:xfrm>
              <a:off x="7303210" y="4076902"/>
              <a:ext cx="421951" cy="354751"/>
            </a:xfrm>
            <a:custGeom>
              <a:avLst/>
              <a:gdLst/>
              <a:ahLst/>
              <a:cxnLst/>
              <a:rect l="l" t="t" r="r" b="b"/>
              <a:pathLst>
                <a:path w="8236" h="6924" extrusionOk="0">
                  <a:moveTo>
                    <a:pt x="8236" y="0"/>
                  </a:moveTo>
                  <a:lnTo>
                    <a:pt x="2447" y="915"/>
                  </a:lnTo>
                  <a:lnTo>
                    <a:pt x="0" y="6923"/>
                  </a:lnTo>
                  <a:lnTo>
                    <a:pt x="5630" y="5849"/>
                  </a:lnTo>
                  <a:cubicBezTo>
                    <a:pt x="6923" y="3899"/>
                    <a:pt x="7778" y="1870"/>
                    <a:pt x="8236"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74" name="Google Shape;5095;p46">
              <a:extLst>
                <a:ext uri="{FF2B5EF4-FFF2-40B4-BE49-F238E27FC236}">
                  <a16:creationId xmlns:a16="http://schemas.microsoft.com/office/drawing/2014/main" id="{295459BA-8274-7E96-C713-F0E2A08F4EC3}"/>
                </a:ext>
              </a:extLst>
            </p:cNvPr>
            <p:cNvSpPr/>
            <p:nvPr/>
          </p:nvSpPr>
          <p:spPr>
            <a:xfrm>
              <a:off x="7072868" y="4820937"/>
              <a:ext cx="353709" cy="284406"/>
            </a:xfrm>
            <a:custGeom>
              <a:avLst/>
              <a:gdLst/>
              <a:ahLst/>
              <a:cxnLst/>
              <a:rect l="l" t="t" r="r" b="b"/>
              <a:pathLst>
                <a:path w="6904" h="5551" extrusionOk="0">
                  <a:moveTo>
                    <a:pt x="3999" y="0"/>
                  </a:moveTo>
                  <a:lnTo>
                    <a:pt x="0" y="5550"/>
                  </a:lnTo>
                  <a:lnTo>
                    <a:pt x="5729" y="5550"/>
                  </a:lnTo>
                  <a:lnTo>
                    <a:pt x="6903" y="3999"/>
                  </a:lnTo>
                  <a:lnTo>
                    <a:pt x="3999"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75" name="Google Shape;5096;p46">
              <a:extLst>
                <a:ext uri="{FF2B5EF4-FFF2-40B4-BE49-F238E27FC236}">
                  <a16:creationId xmlns:a16="http://schemas.microsoft.com/office/drawing/2014/main" id="{A38FA051-A001-8494-E6DA-1D4D903E3C8C}"/>
                </a:ext>
              </a:extLst>
            </p:cNvPr>
            <p:cNvSpPr/>
            <p:nvPr/>
          </p:nvSpPr>
          <p:spPr>
            <a:xfrm>
              <a:off x="7369453" y="4913672"/>
              <a:ext cx="453561" cy="191670"/>
            </a:xfrm>
            <a:custGeom>
              <a:avLst/>
              <a:gdLst/>
              <a:ahLst/>
              <a:cxnLst/>
              <a:rect l="l" t="t" r="r" b="b"/>
              <a:pathLst>
                <a:path w="8853" h="3741" extrusionOk="0">
                  <a:moveTo>
                    <a:pt x="2944" y="0"/>
                  </a:moveTo>
                  <a:lnTo>
                    <a:pt x="0" y="3740"/>
                  </a:lnTo>
                  <a:lnTo>
                    <a:pt x="4814" y="3740"/>
                  </a:lnTo>
                  <a:cubicBezTo>
                    <a:pt x="6326" y="2885"/>
                    <a:pt x="7659" y="1970"/>
                    <a:pt x="8852" y="1035"/>
                  </a:cubicBezTo>
                  <a:lnTo>
                    <a:pt x="2944"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76" name="Google Shape;5097;p46">
              <a:extLst>
                <a:ext uri="{FF2B5EF4-FFF2-40B4-BE49-F238E27FC236}">
                  <a16:creationId xmlns:a16="http://schemas.microsoft.com/office/drawing/2014/main" id="{711AC296-6401-14AD-0A8F-BB26918B408B}"/>
                </a:ext>
              </a:extLst>
            </p:cNvPr>
            <p:cNvSpPr/>
            <p:nvPr/>
          </p:nvSpPr>
          <p:spPr>
            <a:xfrm>
              <a:off x="7429549" y="3812939"/>
              <a:ext cx="322099" cy="307820"/>
            </a:xfrm>
            <a:custGeom>
              <a:avLst/>
              <a:gdLst/>
              <a:ahLst/>
              <a:cxnLst/>
              <a:rect l="l" t="t" r="r" b="b"/>
              <a:pathLst>
                <a:path w="6287" h="6008" extrusionOk="0">
                  <a:moveTo>
                    <a:pt x="5869" y="0"/>
                  </a:moveTo>
                  <a:lnTo>
                    <a:pt x="2288" y="398"/>
                  </a:lnTo>
                  <a:lnTo>
                    <a:pt x="1" y="6008"/>
                  </a:lnTo>
                  <a:lnTo>
                    <a:pt x="1" y="6008"/>
                  </a:lnTo>
                  <a:lnTo>
                    <a:pt x="5790" y="5073"/>
                  </a:lnTo>
                  <a:cubicBezTo>
                    <a:pt x="6267" y="3143"/>
                    <a:pt x="6287" y="1373"/>
                    <a:pt x="5869"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77" name="Google Shape;5098;p46">
              <a:extLst>
                <a:ext uri="{FF2B5EF4-FFF2-40B4-BE49-F238E27FC236}">
                  <a16:creationId xmlns:a16="http://schemas.microsoft.com/office/drawing/2014/main" id="{3FC0C78A-E8F0-0F14-B00F-36D95DF6F7DC}"/>
                </a:ext>
              </a:extLst>
            </p:cNvPr>
            <p:cNvSpPr/>
            <p:nvPr/>
          </p:nvSpPr>
          <p:spPr>
            <a:xfrm>
              <a:off x="7687402" y="4482529"/>
              <a:ext cx="477026" cy="283381"/>
            </a:xfrm>
            <a:custGeom>
              <a:avLst/>
              <a:gdLst/>
              <a:ahLst/>
              <a:cxnLst/>
              <a:rect l="l" t="t" r="r" b="b"/>
              <a:pathLst>
                <a:path w="9311" h="5531" extrusionOk="0">
                  <a:moveTo>
                    <a:pt x="3442" y="1"/>
                  </a:moveTo>
                  <a:lnTo>
                    <a:pt x="1" y="4317"/>
                  </a:lnTo>
                  <a:lnTo>
                    <a:pt x="6585" y="5531"/>
                  </a:lnTo>
                  <a:cubicBezTo>
                    <a:pt x="7818" y="3999"/>
                    <a:pt x="8714" y="2487"/>
                    <a:pt x="9310" y="1115"/>
                  </a:cubicBezTo>
                  <a:lnTo>
                    <a:pt x="3442"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78" name="Google Shape;5099;p46">
              <a:extLst>
                <a:ext uri="{FF2B5EF4-FFF2-40B4-BE49-F238E27FC236}">
                  <a16:creationId xmlns:a16="http://schemas.microsoft.com/office/drawing/2014/main" id="{378333FD-4550-C4F4-215F-419E6B1D28C6}"/>
                </a:ext>
              </a:extLst>
            </p:cNvPr>
            <p:cNvSpPr/>
            <p:nvPr/>
          </p:nvSpPr>
          <p:spPr>
            <a:xfrm>
              <a:off x="7277696" y="4818887"/>
              <a:ext cx="151904" cy="206938"/>
            </a:xfrm>
            <a:custGeom>
              <a:avLst/>
              <a:gdLst/>
              <a:ahLst/>
              <a:cxnLst/>
              <a:rect l="l" t="t" r="r" b="b"/>
              <a:pathLst>
                <a:path w="2965" h="4039" extrusionOk="0">
                  <a:moveTo>
                    <a:pt x="60" y="0"/>
                  </a:moveTo>
                  <a:lnTo>
                    <a:pt x="1" y="40"/>
                  </a:lnTo>
                  <a:lnTo>
                    <a:pt x="2905" y="4039"/>
                  </a:lnTo>
                  <a:lnTo>
                    <a:pt x="2965" y="3999"/>
                  </a:lnTo>
                  <a:lnTo>
                    <a:pt x="6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79" name="Google Shape;5100;p46">
              <a:extLst>
                <a:ext uri="{FF2B5EF4-FFF2-40B4-BE49-F238E27FC236}">
                  <a16:creationId xmlns:a16="http://schemas.microsoft.com/office/drawing/2014/main" id="{A1A2DAC2-A27E-C1CA-2B93-9ACA60605365}"/>
                </a:ext>
              </a:extLst>
            </p:cNvPr>
            <p:cNvSpPr/>
            <p:nvPr/>
          </p:nvSpPr>
          <p:spPr>
            <a:xfrm>
              <a:off x="7426526" y="5023725"/>
              <a:ext cx="4099" cy="4150"/>
            </a:xfrm>
            <a:custGeom>
              <a:avLst/>
              <a:gdLst/>
              <a:ahLst/>
              <a:cxnLst/>
              <a:rect l="l" t="t" r="r" b="b"/>
              <a:pathLst>
                <a:path w="80" h="81" extrusionOk="0">
                  <a:moveTo>
                    <a:pt x="60" y="1"/>
                  </a:moveTo>
                  <a:lnTo>
                    <a:pt x="0" y="41"/>
                  </a:lnTo>
                  <a:lnTo>
                    <a:pt x="40" y="80"/>
                  </a:lnTo>
                  <a:lnTo>
                    <a:pt x="80" y="41"/>
                  </a:lnTo>
                  <a:lnTo>
                    <a:pt x="6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0" name="Google Shape;5101;p46">
              <a:extLst>
                <a:ext uri="{FF2B5EF4-FFF2-40B4-BE49-F238E27FC236}">
                  <a16:creationId xmlns:a16="http://schemas.microsoft.com/office/drawing/2014/main" id="{BD3BD7A7-006C-B147-5465-75D99C35955B}"/>
                </a:ext>
              </a:extLst>
            </p:cNvPr>
            <p:cNvSpPr/>
            <p:nvPr/>
          </p:nvSpPr>
          <p:spPr>
            <a:xfrm>
              <a:off x="7276671" y="4816838"/>
              <a:ext cx="4150" cy="4150"/>
            </a:xfrm>
            <a:custGeom>
              <a:avLst/>
              <a:gdLst/>
              <a:ahLst/>
              <a:cxnLst/>
              <a:rect l="l" t="t" r="r" b="b"/>
              <a:pathLst>
                <a:path w="81" h="81" extrusionOk="0">
                  <a:moveTo>
                    <a:pt x="61" y="0"/>
                  </a:moveTo>
                  <a:lnTo>
                    <a:pt x="1" y="40"/>
                  </a:lnTo>
                  <a:lnTo>
                    <a:pt x="21" y="80"/>
                  </a:lnTo>
                  <a:lnTo>
                    <a:pt x="80" y="40"/>
                  </a:lnTo>
                  <a:lnTo>
                    <a:pt x="61"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1" name="Google Shape;5102;p46">
              <a:extLst>
                <a:ext uri="{FF2B5EF4-FFF2-40B4-BE49-F238E27FC236}">
                  <a16:creationId xmlns:a16="http://schemas.microsoft.com/office/drawing/2014/main" id="{127A366D-10FB-EDF8-9927-AD29B9744EB3}"/>
                </a:ext>
              </a:extLst>
            </p:cNvPr>
            <p:cNvSpPr/>
            <p:nvPr/>
          </p:nvSpPr>
          <p:spPr>
            <a:xfrm>
              <a:off x="7616087" y="4788300"/>
              <a:ext cx="3074" cy="3125"/>
            </a:xfrm>
            <a:custGeom>
              <a:avLst/>
              <a:gdLst/>
              <a:ahLst/>
              <a:cxnLst/>
              <a:rect l="l" t="t" r="r" b="b"/>
              <a:pathLst>
                <a:path w="60" h="61" extrusionOk="0">
                  <a:moveTo>
                    <a:pt x="40" y="0"/>
                  </a:moveTo>
                  <a:lnTo>
                    <a:pt x="0" y="40"/>
                  </a:lnTo>
                  <a:lnTo>
                    <a:pt x="20" y="60"/>
                  </a:lnTo>
                  <a:lnTo>
                    <a:pt x="60" y="20"/>
                  </a:lnTo>
                  <a:lnTo>
                    <a:pt x="4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2" name="Google Shape;5103;p46">
              <a:extLst>
                <a:ext uri="{FF2B5EF4-FFF2-40B4-BE49-F238E27FC236}">
                  <a16:creationId xmlns:a16="http://schemas.microsoft.com/office/drawing/2014/main" id="{837E3E71-2376-FAF6-C72F-2EC6E10F50C1}"/>
                </a:ext>
              </a:extLst>
            </p:cNvPr>
            <p:cNvSpPr/>
            <p:nvPr/>
          </p:nvSpPr>
          <p:spPr>
            <a:xfrm>
              <a:off x="7460135" y="4564095"/>
              <a:ext cx="4150" cy="3074"/>
            </a:xfrm>
            <a:custGeom>
              <a:avLst/>
              <a:gdLst/>
              <a:ahLst/>
              <a:cxnLst/>
              <a:rect l="l" t="t" r="r" b="b"/>
              <a:pathLst>
                <a:path w="81" h="60" extrusionOk="0">
                  <a:moveTo>
                    <a:pt x="60" y="0"/>
                  </a:moveTo>
                  <a:lnTo>
                    <a:pt x="1" y="40"/>
                  </a:lnTo>
                  <a:lnTo>
                    <a:pt x="20" y="60"/>
                  </a:lnTo>
                  <a:lnTo>
                    <a:pt x="80" y="20"/>
                  </a:lnTo>
                  <a:lnTo>
                    <a:pt x="6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3" name="Google Shape;5104;p46">
              <a:extLst>
                <a:ext uri="{FF2B5EF4-FFF2-40B4-BE49-F238E27FC236}">
                  <a16:creationId xmlns:a16="http://schemas.microsoft.com/office/drawing/2014/main" id="{A7256674-5606-CF29-57CB-64A88659ED8B}"/>
                </a:ext>
              </a:extLst>
            </p:cNvPr>
            <p:cNvSpPr/>
            <p:nvPr/>
          </p:nvSpPr>
          <p:spPr>
            <a:xfrm>
              <a:off x="7775061" y="4586485"/>
              <a:ext cx="4099" cy="4150"/>
            </a:xfrm>
            <a:custGeom>
              <a:avLst/>
              <a:gdLst/>
              <a:ahLst/>
              <a:cxnLst/>
              <a:rect l="l" t="t" r="r" b="b"/>
              <a:pathLst>
                <a:path w="80" h="81" extrusionOk="0">
                  <a:moveTo>
                    <a:pt x="40" y="1"/>
                  </a:moveTo>
                  <a:lnTo>
                    <a:pt x="0" y="60"/>
                  </a:lnTo>
                  <a:lnTo>
                    <a:pt x="20" y="80"/>
                  </a:lnTo>
                  <a:lnTo>
                    <a:pt x="80" y="60"/>
                  </a:lnTo>
                  <a:lnTo>
                    <a:pt x="4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4" name="Google Shape;5105;p46">
              <a:extLst>
                <a:ext uri="{FF2B5EF4-FFF2-40B4-BE49-F238E27FC236}">
                  <a16:creationId xmlns:a16="http://schemas.microsoft.com/office/drawing/2014/main" id="{4AA8D6A0-F733-AC44-183E-15FA29ACB367}"/>
                </a:ext>
              </a:extLst>
            </p:cNvPr>
            <p:cNvSpPr/>
            <p:nvPr/>
          </p:nvSpPr>
          <p:spPr>
            <a:xfrm>
              <a:off x="7958525" y="4357157"/>
              <a:ext cx="2049" cy="4150"/>
            </a:xfrm>
            <a:custGeom>
              <a:avLst/>
              <a:gdLst/>
              <a:ahLst/>
              <a:cxnLst/>
              <a:rect l="l" t="t" r="r" b="b"/>
              <a:pathLst>
                <a:path w="40" h="81" extrusionOk="0">
                  <a:moveTo>
                    <a:pt x="40" y="1"/>
                  </a:moveTo>
                  <a:lnTo>
                    <a:pt x="0" y="61"/>
                  </a:lnTo>
                  <a:lnTo>
                    <a:pt x="0" y="80"/>
                  </a:lnTo>
                  <a:lnTo>
                    <a:pt x="40" y="61"/>
                  </a:lnTo>
                  <a:lnTo>
                    <a:pt x="4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5" name="Google Shape;5106;p46">
              <a:extLst>
                <a:ext uri="{FF2B5EF4-FFF2-40B4-BE49-F238E27FC236}">
                  <a16:creationId xmlns:a16="http://schemas.microsoft.com/office/drawing/2014/main" id="{5D54DF43-51BB-D17A-D608-818221192EE0}"/>
                </a:ext>
              </a:extLst>
            </p:cNvPr>
            <p:cNvSpPr/>
            <p:nvPr/>
          </p:nvSpPr>
          <p:spPr>
            <a:xfrm>
              <a:off x="8025793" y="4275642"/>
              <a:ext cx="3074" cy="4150"/>
            </a:xfrm>
            <a:custGeom>
              <a:avLst/>
              <a:gdLst/>
              <a:ahLst/>
              <a:cxnLst/>
              <a:rect l="l" t="t" r="r" b="b"/>
              <a:pathLst>
                <a:path w="60" h="81" extrusionOk="0">
                  <a:moveTo>
                    <a:pt x="0" y="0"/>
                  </a:moveTo>
                  <a:lnTo>
                    <a:pt x="0" y="80"/>
                  </a:lnTo>
                  <a:lnTo>
                    <a:pt x="20" y="80"/>
                  </a:lnTo>
                  <a:lnTo>
                    <a:pt x="60" y="20"/>
                  </a:lnTo>
                  <a:lnTo>
                    <a:pt x="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6" name="Google Shape;5107;p46">
              <a:extLst>
                <a:ext uri="{FF2B5EF4-FFF2-40B4-BE49-F238E27FC236}">
                  <a16:creationId xmlns:a16="http://schemas.microsoft.com/office/drawing/2014/main" id="{87AE8C66-DB30-5245-50AB-22449FD294F0}"/>
                </a:ext>
              </a:extLst>
            </p:cNvPr>
            <p:cNvSpPr/>
            <p:nvPr/>
          </p:nvSpPr>
          <p:spPr>
            <a:xfrm>
              <a:off x="7863744" y="4479506"/>
              <a:ext cx="3074" cy="3074"/>
            </a:xfrm>
            <a:custGeom>
              <a:avLst/>
              <a:gdLst/>
              <a:ahLst/>
              <a:cxnLst/>
              <a:rect l="l" t="t" r="r" b="b"/>
              <a:pathLst>
                <a:path w="60" h="60" extrusionOk="0">
                  <a:moveTo>
                    <a:pt x="0" y="0"/>
                  </a:moveTo>
                  <a:lnTo>
                    <a:pt x="0" y="60"/>
                  </a:lnTo>
                  <a:lnTo>
                    <a:pt x="6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7" name="Google Shape;5108;p46">
              <a:extLst>
                <a:ext uri="{FF2B5EF4-FFF2-40B4-BE49-F238E27FC236}">
                  <a16:creationId xmlns:a16="http://schemas.microsoft.com/office/drawing/2014/main" id="{19C9683F-4598-3383-FE85-D514970F71CB}"/>
                </a:ext>
              </a:extLst>
            </p:cNvPr>
            <p:cNvSpPr/>
            <p:nvPr/>
          </p:nvSpPr>
          <p:spPr>
            <a:xfrm>
              <a:off x="7684328" y="4703711"/>
              <a:ext cx="4150" cy="4099"/>
            </a:xfrm>
            <a:custGeom>
              <a:avLst/>
              <a:gdLst/>
              <a:ahLst/>
              <a:cxnLst/>
              <a:rect l="l" t="t" r="r" b="b"/>
              <a:pathLst>
                <a:path w="81" h="80" extrusionOk="0">
                  <a:moveTo>
                    <a:pt x="21" y="0"/>
                  </a:moveTo>
                  <a:lnTo>
                    <a:pt x="1" y="80"/>
                  </a:lnTo>
                  <a:lnTo>
                    <a:pt x="21" y="80"/>
                  </a:lnTo>
                  <a:lnTo>
                    <a:pt x="81"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8" name="Google Shape;5109;p46">
              <a:extLst>
                <a:ext uri="{FF2B5EF4-FFF2-40B4-BE49-F238E27FC236}">
                  <a16:creationId xmlns:a16="http://schemas.microsoft.com/office/drawing/2014/main" id="{83199210-3850-108D-0A8B-08C4746BA90D}"/>
                </a:ext>
              </a:extLst>
            </p:cNvPr>
            <p:cNvSpPr/>
            <p:nvPr/>
          </p:nvSpPr>
          <p:spPr>
            <a:xfrm>
              <a:off x="7521306" y="4911622"/>
              <a:ext cx="306780" cy="55078"/>
            </a:xfrm>
            <a:custGeom>
              <a:avLst/>
              <a:gdLst/>
              <a:ahLst/>
              <a:cxnLst/>
              <a:rect l="l" t="t" r="r" b="b"/>
              <a:pathLst>
                <a:path w="5988" h="1075" extrusionOk="0">
                  <a:moveTo>
                    <a:pt x="60" y="1"/>
                  </a:moveTo>
                  <a:lnTo>
                    <a:pt x="0" y="40"/>
                  </a:lnTo>
                  <a:lnTo>
                    <a:pt x="5928" y="1075"/>
                  </a:lnTo>
                  <a:cubicBezTo>
                    <a:pt x="5948" y="1035"/>
                    <a:pt x="5968" y="1035"/>
                    <a:pt x="5988" y="1015"/>
                  </a:cubicBezTo>
                  <a:lnTo>
                    <a:pt x="6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89" name="Google Shape;5110;p46">
              <a:extLst>
                <a:ext uri="{FF2B5EF4-FFF2-40B4-BE49-F238E27FC236}">
                  <a16:creationId xmlns:a16="http://schemas.microsoft.com/office/drawing/2014/main" id="{1EA60BC1-E032-7E35-1439-6D7118A53C86}"/>
                </a:ext>
              </a:extLst>
            </p:cNvPr>
            <p:cNvSpPr/>
            <p:nvPr/>
          </p:nvSpPr>
          <p:spPr>
            <a:xfrm>
              <a:off x="7520282" y="4910598"/>
              <a:ext cx="4099" cy="3125"/>
            </a:xfrm>
            <a:custGeom>
              <a:avLst/>
              <a:gdLst/>
              <a:ahLst/>
              <a:cxnLst/>
              <a:rect l="l" t="t" r="r" b="b"/>
              <a:pathLst>
                <a:path w="80" h="61" extrusionOk="0">
                  <a:moveTo>
                    <a:pt x="20" y="1"/>
                  </a:moveTo>
                  <a:lnTo>
                    <a:pt x="0" y="60"/>
                  </a:lnTo>
                  <a:lnTo>
                    <a:pt x="20" y="60"/>
                  </a:lnTo>
                  <a:lnTo>
                    <a:pt x="80" y="21"/>
                  </a:lnTo>
                  <a:lnTo>
                    <a:pt x="2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0" name="Google Shape;5111;p46">
              <a:extLst>
                <a:ext uri="{FF2B5EF4-FFF2-40B4-BE49-F238E27FC236}">
                  <a16:creationId xmlns:a16="http://schemas.microsoft.com/office/drawing/2014/main" id="{4D0ACACA-FD0D-FF9B-3053-BDAEDA90975D}"/>
                </a:ext>
              </a:extLst>
            </p:cNvPr>
            <p:cNvSpPr/>
            <p:nvPr/>
          </p:nvSpPr>
          <p:spPr>
            <a:xfrm>
              <a:off x="7190088" y="4703711"/>
              <a:ext cx="3074" cy="4099"/>
            </a:xfrm>
            <a:custGeom>
              <a:avLst/>
              <a:gdLst/>
              <a:ahLst/>
              <a:cxnLst/>
              <a:rect l="l" t="t" r="r" b="b"/>
              <a:pathLst>
                <a:path w="60" h="80" extrusionOk="0">
                  <a:moveTo>
                    <a:pt x="0" y="0"/>
                  </a:moveTo>
                  <a:lnTo>
                    <a:pt x="0" y="80"/>
                  </a:lnTo>
                  <a:lnTo>
                    <a:pt x="20" y="60"/>
                  </a:lnTo>
                  <a:lnTo>
                    <a:pt x="6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1" name="Google Shape;5112;p46">
              <a:extLst>
                <a:ext uri="{FF2B5EF4-FFF2-40B4-BE49-F238E27FC236}">
                  <a16:creationId xmlns:a16="http://schemas.microsoft.com/office/drawing/2014/main" id="{95C3BC2E-D6E3-A098-EF2C-793223068E2F}"/>
                </a:ext>
              </a:extLst>
            </p:cNvPr>
            <p:cNvSpPr/>
            <p:nvPr/>
          </p:nvSpPr>
          <p:spPr>
            <a:xfrm>
              <a:off x="7368429" y="4688443"/>
              <a:ext cx="3074" cy="4099"/>
            </a:xfrm>
            <a:custGeom>
              <a:avLst/>
              <a:gdLst/>
              <a:ahLst/>
              <a:cxnLst/>
              <a:rect l="l" t="t" r="r" b="b"/>
              <a:pathLst>
                <a:path w="60" h="80" extrusionOk="0">
                  <a:moveTo>
                    <a:pt x="20" y="0"/>
                  </a:moveTo>
                  <a:lnTo>
                    <a:pt x="0" y="80"/>
                  </a:lnTo>
                  <a:lnTo>
                    <a:pt x="60" y="60"/>
                  </a:lnTo>
                  <a:lnTo>
                    <a:pt x="6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2" name="Google Shape;5113;p46">
              <a:extLst>
                <a:ext uri="{FF2B5EF4-FFF2-40B4-BE49-F238E27FC236}">
                  <a16:creationId xmlns:a16="http://schemas.microsoft.com/office/drawing/2014/main" id="{A86842B6-6C2E-0145-66EF-CF7A73F2F637}"/>
                </a:ext>
              </a:extLst>
            </p:cNvPr>
            <p:cNvSpPr/>
            <p:nvPr/>
          </p:nvSpPr>
          <p:spPr>
            <a:xfrm>
              <a:off x="6960772" y="4752640"/>
              <a:ext cx="162100" cy="117226"/>
            </a:xfrm>
            <a:custGeom>
              <a:avLst/>
              <a:gdLst/>
              <a:ahLst/>
              <a:cxnLst/>
              <a:rect l="l" t="t" r="r" b="b"/>
              <a:pathLst>
                <a:path w="3164" h="2288" extrusionOk="0">
                  <a:moveTo>
                    <a:pt x="0" y="0"/>
                  </a:moveTo>
                  <a:lnTo>
                    <a:pt x="0" y="60"/>
                  </a:lnTo>
                  <a:lnTo>
                    <a:pt x="3143" y="2288"/>
                  </a:lnTo>
                  <a:lnTo>
                    <a:pt x="3163" y="2228"/>
                  </a:lnTo>
                  <a:lnTo>
                    <a:pt x="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3" name="Google Shape;5114;p46">
              <a:extLst>
                <a:ext uri="{FF2B5EF4-FFF2-40B4-BE49-F238E27FC236}">
                  <a16:creationId xmlns:a16="http://schemas.microsoft.com/office/drawing/2014/main" id="{BDBAE3EC-179D-80EA-3FC7-0A67D8867698}"/>
                </a:ext>
              </a:extLst>
            </p:cNvPr>
            <p:cNvSpPr/>
            <p:nvPr/>
          </p:nvSpPr>
          <p:spPr>
            <a:xfrm>
              <a:off x="7120771" y="4866792"/>
              <a:ext cx="4099" cy="4099"/>
            </a:xfrm>
            <a:custGeom>
              <a:avLst/>
              <a:gdLst/>
              <a:ahLst/>
              <a:cxnLst/>
              <a:rect l="l" t="t" r="r" b="b"/>
              <a:pathLst>
                <a:path w="80" h="80" extrusionOk="0">
                  <a:moveTo>
                    <a:pt x="40" y="0"/>
                  </a:moveTo>
                  <a:lnTo>
                    <a:pt x="0" y="60"/>
                  </a:lnTo>
                  <a:lnTo>
                    <a:pt x="40" y="80"/>
                  </a:lnTo>
                  <a:lnTo>
                    <a:pt x="80" y="20"/>
                  </a:lnTo>
                  <a:lnTo>
                    <a:pt x="4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4" name="Google Shape;5115;p46">
              <a:extLst>
                <a:ext uri="{FF2B5EF4-FFF2-40B4-BE49-F238E27FC236}">
                  <a16:creationId xmlns:a16="http://schemas.microsoft.com/office/drawing/2014/main" id="{AFCC6599-A32A-9EFE-3A7E-7F1238790851}"/>
                </a:ext>
              </a:extLst>
            </p:cNvPr>
            <p:cNvSpPr/>
            <p:nvPr/>
          </p:nvSpPr>
          <p:spPr>
            <a:xfrm>
              <a:off x="7239989" y="4576289"/>
              <a:ext cx="2101" cy="4150"/>
            </a:xfrm>
            <a:custGeom>
              <a:avLst/>
              <a:gdLst/>
              <a:ahLst/>
              <a:cxnLst/>
              <a:rect l="l" t="t" r="r" b="b"/>
              <a:pathLst>
                <a:path w="41" h="81" extrusionOk="0">
                  <a:moveTo>
                    <a:pt x="21" y="1"/>
                  </a:moveTo>
                  <a:lnTo>
                    <a:pt x="1" y="80"/>
                  </a:lnTo>
                  <a:lnTo>
                    <a:pt x="41" y="21"/>
                  </a:lnTo>
                  <a:lnTo>
                    <a:pt x="21"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5" name="Google Shape;5116;p46">
              <a:extLst>
                <a:ext uri="{FF2B5EF4-FFF2-40B4-BE49-F238E27FC236}">
                  <a16:creationId xmlns:a16="http://schemas.microsoft.com/office/drawing/2014/main" id="{3D896279-607E-F56F-2CF3-947BA1371C7C}"/>
                </a:ext>
              </a:extLst>
            </p:cNvPr>
            <p:cNvSpPr/>
            <p:nvPr/>
          </p:nvSpPr>
          <p:spPr>
            <a:xfrm>
              <a:off x="7301160" y="4431602"/>
              <a:ext cx="2101" cy="3074"/>
            </a:xfrm>
            <a:custGeom>
              <a:avLst/>
              <a:gdLst/>
              <a:ahLst/>
              <a:cxnLst/>
              <a:rect l="l" t="t" r="r" b="b"/>
              <a:pathLst>
                <a:path w="41" h="60" extrusionOk="0">
                  <a:moveTo>
                    <a:pt x="0" y="0"/>
                  </a:moveTo>
                  <a:lnTo>
                    <a:pt x="0" y="60"/>
                  </a:lnTo>
                  <a:lnTo>
                    <a:pt x="20" y="60"/>
                  </a:lnTo>
                  <a:lnTo>
                    <a:pt x="4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6" name="Google Shape;5117;p46">
              <a:extLst>
                <a:ext uri="{FF2B5EF4-FFF2-40B4-BE49-F238E27FC236}">
                  <a16:creationId xmlns:a16="http://schemas.microsoft.com/office/drawing/2014/main" id="{B13EA4A5-B836-7EDE-A0FB-C68778B79611}"/>
                </a:ext>
              </a:extLst>
            </p:cNvPr>
            <p:cNvSpPr/>
            <p:nvPr/>
          </p:nvSpPr>
          <p:spPr>
            <a:xfrm>
              <a:off x="7359258" y="4280715"/>
              <a:ext cx="4099" cy="4150"/>
            </a:xfrm>
            <a:custGeom>
              <a:avLst/>
              <a:gdLst/>
              <a:ahLst/>
              <a:cxnLst/>
              <a:rect l="l" t="t" r="r" b="b"/>
              <a:pathLst>
                <a:path w="80" h="81" extrusionOk="0">
                  <a:moveTo>
                    <a:pt x="40" y="1"/>
                  </a:moveTo>
                  <a:lnTo>
                    <a:pt x="0" y="80"/>
                  </a:lnTo>
                  <a:lnTo>
                    <a:pt x="40" y="80"/>
                  </a:lnTo>
                  <a:lnTo>
                    <a:pt x="80" y="61"/>
                  </a:lnTo>
                  <a:lnTo>
                    <a:pt x="4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7" name="Google Shape;5118;p46">
              <a:extLst>
                <a:ext uri="{FF2B5EF4-FFF2-40B4-BE49-F238E27FC236}">
                  <a16:creationId xmlns:a16="http://schemas.microsoft.com/office/drawing/2014/main" id="{F37A62C6-B9C6-A5C5-467D-A08448582E66}"/>
                </a:ext>
              </a:extLst>
            </p:cNvPr>
            <p:cNvSpPr/>
            <p:nvPr/>
          </p:nvSpPr>
          <p:spPr>
            <a:xfrm>
              <a:off x="7426526" y="4120708"/>
              <a:ext cx="3074" cy="3125"/>
            </a:xfrm>
            <a:custGeom>
              <a:avLst/>
              <a:gdLst/>
              <a:ahLst/>
              <a:cxnLst/>
              <a:rect l="l" t="t" r="r" b="b"/>
              <a:pathLst>
                <a:path w="60" h="61" extrusionOk="0">
                  <a:moveTo>
                    <a:pt x="60" y="1"/>
                  </a:moveTo>
                  <a:lnTo>
                    <a:pt x="0" y="21"/>
                  </a:lnTo>
                  <a:lnTo>
                    <a:pt x="0" y="60"/>
                  </a:lnTo>
                  <a:lnTo>
                    <a:pt x="40" y="60"/>
                  </a:lnTo>
                  <a:lnTo>
                    <a:pt x="6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8" name="Google Shape;5119;p46">
              <a:extLst>
                <a:ext uri="{FF2B5EF4-FFF2-40B4-BE49-F238E27FC236}">
                  <a16:creationId xmlns:a16="http://schemas.microsoft.com/office/drawing/2014/main" id="{0DA5DCFC-27E9-143D-552C-F91CBE4A8F8C}"/>
                </a:ext>
              </a:extLst>
            </p:cNvPr>
            <p:cNvSpPr/>
            <p:nvPr/>
          </p:nvSpPr>
          <p:spPr>
            <a:xfrm>
              <a:off x="7483599" y="3979043"/>
              <a:ext cx="2049" cy="4150"/>
            </a:xfrm>
            <a:custGeom>
              <a:avLst/>
              <a:gdLst/>
              <a:ahLst/>
              <a:cxnLst/>
              <a:rect l="l" t="t" r="r" b="b"/>
              <a:pathLst>
                <a:path w="40" h="81" extrusionOk="0">
                  <a:moveTo>
                    <a:pt x="20" y="1"/>
                  </a:moveTo>
                  <a:lnTo>
                    <a:pt x="0" y="40"/>
                  </a:lnTo>
                  <a:lnTo>
                    <a:pt x="0" y="80"/>
                  </a:lnTo>
                  <a:lnTo>
                    <a:pt x="40" y="21"/>
                  </a:lnTo>
                  <a:lnTo>
                    <a:pt x="2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99" name="Google Shape;5120;p46">
              <a:extLst>
                <a:ext uri="{FF2B5EF4-FFF2-40B4-BE49-F238E27FC236}">
                  <a16:creationId xmlns:a16="http://schemas.microsoft.com/office/drawing/2014/main" id="{10FC8819-7815-5CB3-6681-170E527045F6}"/>
                </a:ext>
              </a:extLst>
            </p:cNvPr>
            <p:cNvSpPr/>
            <p:nvPr/>
          </p:nvSpPr>
          <p:spPr>
            <a:xfrm>
              <a:off x="6894528" y="4301106"/>
              <a:ext cx="396488" cy="775698"/>
            </a:xfrm>
            <a:custGeom>
              <a:avLst/>
              <a:gdLst/>
              <a:ahLst/>
              <a:cxnLst/>
              <a:rect l="l" t="t" r="r" b="b"/>
              <a:pathLst>
                <a:path w="7739" h="15140" extrusionOk="0">
                  <a:moveTo>
                    <a:pt x="4058" y="1"/>
                  </a:moveTo>
                  <a:lnTo>
                    <a:pt x="0" y="15139"/>
                  </a:lnTo>
                  <a:lnTo>
                    <a:pt x="7738" y="2865"/>
                  </a:lnTo>
                  <a:cubicBezTo>
                    <a:pt x="7679" y="2786"/>
                    <a:pt x="7619" y="2706"/>
                    <a:pt x="7539" y="2666"/>
                  </a:cubicBezTo>
                  <a:cubicBezTo>
                    <a:pt x="7460" y="2623"/>
                    <a:pt x="7375" y="2602"/>
                    <a:pt x="7285" y="2602"/>
                  </a:cubicBezTo>
                  <a:cubicBezTo>
                    <a:pt x="6146" y="2602"/>
                    <a:pt x="4253" y="5988"/>
                    <a:pt x="2686" y="9271"/>
                  </a:cubicBezTo>
                  <a:cubicBezTo>
                    <a:pt x="3979" y="5153"/>
                    <a:pt x="5172" y="478"/>
                    <a:pt x="4058"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0" name="Google Shape;5121;p46">
              <a:extLst>
                <a:ext uri="{FF2B5EF4-FFF2-40B4-BE49-F238E27FC236}">
                  <a16:creationId xmlns:a16="http://schemas.microsoft.com/office/drawing/2014/main" id="{FC45D5E0-54F3-9DAF-CD67-01BED575C636}"/>
                </a:ext>
              </a:extLst>
            </p:cNvPr>
            <p:cNvSpPr/>
            <p:nvPr/>
          </p:nvSpPr>
          <p:spPr>
            <a:xfrm>
              <a:off x="6890429" y="4299364"/>
              <a:ext cx="208977" cy="779438"/>
            </a:xfrm>
            <a:custGeom>
              <a:avLst/>
              <a:gdLst/>
              <a:ahLst/>
              <a:cxnLst/>
              <a:rect l="l" t="t" r="r" b="b"/>
              <a:pathLst>
                <a:path w="4079" h="15213" extrusionOk="0">
                  <a:moveTo>
                    <a:pt x="3963" y="1"/>
                  </a:moveTo>
                  <a:cubicBezTo>
                    <a:pt x="2856" y="1"/>
                    <a:pt x="1866" y="3829"/>
                    <a:pt x="1174" y="7693"/>
                  </a:cubicBezTo>
                  <a:cubicBezTo>
                    <a:pt x="1552" y="4292"/>
                    <a:pt x="1632" y="1049"/>
                    <a:pt x="558" y="1010"/>
                  </a:cubicBezTo>
                  <a:lnTo>
                    <a:pt x="538" y="1010"/>
                  </a:lnTo>
                  <a:lnTo>
                    <a:pt x="1" y="15213"/>
                  </a:lnTo>
                  <a:lnTo>
                    <a:pt x="4079" y="15"/>
                  </a:lnTo>
                  <a:cubicBezTo>
                    <a:pt x="4040" y="6"/>
                    <a:pt x="4002" y="1"/>
                    <a:pt x="3963"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1" name="Google Shape;5122;p46">
              <a:extLst>
                <a:ext uri="{FF2B5EF4-FFF2-40B4-BE49-F238E27FC236}">
                  <a16:creationId xmlns:a16="http://schemas.microsoft.com/office/drawing/2014/main" id="{B21A1F76-148E-D15E-E479-7CBD6327373C}"/>
                </a:ext>
              </a:extLst>
            </p:cNvPr>
            <p:cNvSpPr/>
            <p:nvPr/>
          </p:nvSpPr>
          <p:spPr>
            <a:xfrm>
              <a:off x="6880234" y="5096120"/>
              <a:ext cx="5174" cy="9222"/>
            </a:xfrm>
            <a:custGeom>
              <a:avLst/>
              <a:gdLst/>
              <a:ahLst/>
              <a:cxnLst/>
              <a:rect l="l" t="t" r="r" b="b"/>
              <a:pathLst>
                <a:path w="101" h="180" extrusionOk="0">
                  <a:moveTo>
                    <a:pt x="100" y="0"/>
                  </a:moveTo>
                  <a:lnTo>
                    <a:pt x="1" y="179"/>
                  </a:lnTo>
                  <a:lnTo>
                    <a:pt x="60" y="179"/>
                  </a:lnTo>
                  <a:lnTo>
                    <a:pt x="10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2" name="Google Shape;5123;p46">
              <a:extLst>
                <a:ext uri="{FF2B5EF4-FFF2-40B4-BE49-F238E27FC236}">
                  <a16:creationId xmlns:a16="http://schemas.microsoft.com/office/drawing/2014/main" id="{DB3FD5CB-5391-889A-198A-CCA209E4D444}"/>
                </a:ext>
              </a:extLst>
            </p:cNvPr>
            <p:cNvSpPr/>
            <p:nvPr/>
          </p:nvSpPr>
          <p:spPr>
            <a:xfrm>
              <a:off x="6800773" y="4351060"/>
              <a:ext cx="113173" cy="754282"/>
            </a:xfrm>
            <a:custGeom>
              <a:avLst/>
              <a:gdLst/>
              <a:ahLst/>
              <a:cxnLst/>
              <a:rect l="l" t="t" r="r" b="b"/>
              <a:pathLst>
                <a:path w="2209" h="14722" extrusionOk="0">
                  <a:moveTo>
                    <a:pt x="2208" y="1"/>
                  </a:moveTo>
                  <a:lnTo>
                    <a:pt x="2208" y="1"/>
                  </a:lnTo>
                  <a:cubicBezTo>
                    <a:pt x="0" y="239"/>
                    <a:pt x="1094" y="14701"/>
                    <a:pt x="1094" y="14701"/>
                  </a:cubicBezTo>
                  <a:lnTo>
                    <a:pt x="1492" y="14721"/>
                  </a:lnTo>
                  <a:lnTo>
                    <a:pt x="1691" y="14403"/>
                  </a:lnTo>
                  <a:lnTo>
                    <a:pt x="2208"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3" name="Google Shape;5124;p46">
              <a:extLst>
                <a:ext uri="{FF2B5EF4-FFF2-40B4-BE49-F238E27FC236}">
                  <a16:creationId xmlns:a16="http://schemas.microsoft.com/office/drawing/2014/main" id="{585C5098-AA4E-6FA7-313A-E8C60AFE85F1}"/>
                </a:ext>
              </a:extLst>
            </p:cNvPr>
            <p:cNvSpPr/>
            <p:nvPr/>
          </p:nvSpPr>
          <p:spPr>
            <a:xfrm>
              <a:off x="6890429" y="4448919"/>
              <a:ext cx="447465" cy="658421"/>
            </a:xfrm>
            <a:custGeom>
              <a:avLst/>
              <a:gdLst/>
              <a:ahLst/>
              <a:cxnLst/>
              <a:rect l="l" t="t" r="r" b="b"/>
              <a:pathLst>
                <a:path w="8734" h="12851" extrusionOk="0">
                  <a:moveTo>
                    <a:pt x="7858" y="0"/>
                  </a:moveTo>
                  <a:lnTo>
                    <a:pt x="60" y="12413"/>
                  </a:lnTo>
                  <a:lnTo>
                    <a:pt x="1" y="12553"/>
                  </a:lnTo>
                  <a:lnTo>
                    <a:pt x="1" y="12732"/>
                  </a:lnTo>
                  <a:lnTo>
                    <a:pt x="558" y="12851"/>
                  </a:lnTo>
                  <a:cubicBezTo>
                    <a:pt x="558" y="12851"/>
                    <a:pt x="577" y="12811"/>
                    <a:pt x="597" y="12712"/>
                  </a:cubicBezTo>
                  <a:cubicBezTo>
                    <a:pt x="597" y="12712"/>
                    <a:pt x="8733" y="2069"/>
                    <a:pt x="7858"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4" name="Google Shape;5125;p46">
              <a:extLst>
                <a:ext uri="{FF2B5EF4-FFF2-40B4-BE49-F238E27FC236}">
                  <a16:creationId xmlns:a16="http://schemas.microsoft.com/office/drawing/2014/main" id="{397806FA-F8F8-0335-7D3B-CB26F13E83E4}"/>
                </a:ext>
              </a:extLst>
            </p:cNvPr>
            <p:cNvSpPr/>
            <p:nvPr/>
          </p:nvSpPr>
          <p:spPr>
            <a:xfrm>
              <a:off x="6887355" y="4299057"/>
              <a:ext cx="215125" cy="787943"/>
            </a:xfrm>
            <a:custGeom>
              <a:avLst/>
              <a:gdLst/>
              <a:ahLst/>
              <a:cxnLst/>
              <a:rect l="l" t="t" r="r" b="b"/>
              <a:pathLst>
                <a:path w="4199" h="15379" extrusionOk="0">
                  <a:moveTo>
                    <a:pt x="4139" y="1"/>
                  </a:moveTo>
                  <a:lnTo>
                    <a:pt x="61" y="15179"/>
                  </a:lnTo>
                  <a:lnTo>
                    <a:pt x="598" y="996"/>
                  </a:lnTo>
                  <a:lnTo>
                    <a:pt x="518" y="996"/>
                  </a:lnTo>
                  <a:lnTo>
                    <a:pt x="1" y="15378"/>
                  </a:lnTo>
                  <a:lnTo>
                    <a:pt x="140" y="15159"/>
                  </a:lnTo>
                  <a:lnTo>
                    <a:pt x="4198" y="21"/>
                  </a:lnTo>
                  <a:cubicBezTo>
                    <a:pt x="4178" y="21"/>
                    <a:pt x="4139" y="1"/>
                    <a:pt x="4139"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5" name="Google Shape;5126;p46">
              <a:extLst>
                <a:ext uri="{FF2B5EF4-FFF2-40B4-BE49-F238E27FC236}">
                  <a16:creationId xmlns:a16="http://schemas.microsoft.com/office/drawing/2014/main" id="{2E91804C-E5C0-0A0F-9914-1116F05C702C}"/>
                </a:ext>
              </a:extLst>
            </p:cNvPr>
            <p:cNvSpPr/>
            <p:nvPr/>
          </p:nvSpPr>
          <p:spPr>
            <a:xfrm>
              <a:off x="6883308" y="5085924"/>
              <a:ext cx="8197" cy="19418"/>
            </a:xfrm>
            <a:custGeom>
              <a:avLst/>
              <a:gdLst/>
              <a:ahLst/>
              <a:cxnLst/>
              <a:rect l="l" t="t" r="r" b="b"/>
              <a:pathLst>
                <a:path w="160" h="379" extrusionOk="0">
                  <a:moveTo>
                    <a:pt x="159" y="0"/>
                  </a:moveTo>
                  <a:lnTo>
                    <a:pt x="40" y="199"/>
                  </a:lnTo>
                  <a:lnTo>
                    <a:pt x="0" y="378"/>
                  </a:lnTo>
                  <a:lnTo>
                    <a:pt x="40" y="378"/>
                  </a:lnTo>
                  <a:lnTo>
                    <a:pt x="120" y="318"/>
                  </a:lnTo>
                  <a:lnTo>
                    <a:pt x="140" y="120"/>
                  </a:lnTo>
                  <a:lnTo>
                    <a:pt x="159"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6" name="Google Shape;5127;p46">
              <a:extLst>
                <a:ext uri="{FF2B5EF4-FFF2-40B4-BE49-F238E27FC236}">
                  <a16:creationId xmlns:a16="http://schemas.microsoft.com/office/drawing/2014/main" id="{20ADE935-0188-6908-B9F3-1EDB06835AA2}"/>
                </a:ext>
              </a:extLst>
            </p:cNvPr>
            <p:cNvSpPr/>
            <p:nvPr/>
          </p:nvSpPr>
          <p:spPr>
            <a:xfrm>
              <a:off x="6877160" y="5088947"/>
              <a:ext cx="10246" cy="16395"/>
            </a:xfrm>
            <a:custGeom>
              <a:avLst/>
              <a:gdLst/>
              <a:ahLst/>
              <a:cxnLst/>
              <a:rect l="l" t="t" r="r" b="b"/>
              <a:pathLst>
                <a:path w="200" h="320" extrusionOk="0">
                  <a:moveTo>
                    <a:pt x="200" y="1"/>
                  </a:moveTo>
                  <a:lnTo>
                    <a:pt x="1" y="319"/>
                  </a:lnTo>
                  <a:lnTo>
                    <a:pt x="61" y="319"/>
                  </a:lnTo>
                  <a:lnTo>
                    <a:pt x="160" y="140"/>
                  </a:lnTo>
                  <a:lnTo>
                    <a:pt x="200" y="61"/>
                  </a:lnTo>
                  <a:lnTo>
                    <a:pt x="200"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7" name="Google Shape;5128;p46">
              <a:extLst>
                <a:ext uri="{FF2B5EF4-FFF2-40B4-BE49-F238E27FC236}">
                  <a16:creationId xmlns:a16="http://schemas.microsoft.com/office/drawing/2014/main" id="{F6163D0B-9C95-DA99-BD36-74421C172FEE}"/>
                </a:ext>
              </a:extLst>
            </p:cNvPr>
            <p:cNvSpPr/>
            <p:nvPr/>
          </p:nvSpPr>
          <p:spPr>
            <a:xfrm>
              <a:off x="6892479" y="4446870"/>
              <a:ext cx="399562" cy="639105"/>
            </a:xfrm>
            <a:custGeom>
              <a:avLst/>
              <a:gdLst/>
              <a:ahLst/>
              <a:cxnLst/>
              <a:rect l="l" t="t" r="r" b="b"/>
              <a:pathLst>
                <a:path w="7799" h="12474" extrusionOk="0">
                  <a:moveTo>
                    <a:pt x="7778" y="0"/>
                  </a:moveTo>
                  <a:lnTo>
                    <a:pt x="40" y="12274"/>
                  </a:lnTo>
                  <a:lnTo>
                    <a:pt x="0" y="12473"/>
                  </a:lnTo>
                  <a:lnTo>
                    <a:pt x="7798" y="60"/>
                  </a:lnTo>
                  <a:cubicBezTo>
                    <a:pt x="7798" y="40"/>
                    <a:pt x="7778" y="20"/>
                    <a:pt x="7778"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8" name="Google Shape;5129;p46">
              <a:extLst>
                <a:ext uri="{FF2B5EF4-FFF2-40B4-BE49-F238E27FC236}">
                  <a16:creationId xmlns:a16="http://schemas.microsoft.com/office/drawing/2014/main" id="{7D4A8181-AD73-5FD8-AB8A-78AF59698D46}"/>
                </a:ext>
              </a:extLst>
            </p:cNvPr>
            <p:cNvSpPr/>
            <p:nvPr/>
          </p:nvSpPr>
          <p:spPr>
            <a:xfrm>
              <a:off x="6885357" y="5075728"/>
              <a:ext cx="9222" cy="20443"/>
            </a:xfrm>
            <a:custGeom>
              <a:avLst/>
              <a:gdLst/>
              <a:ahLst/>
              <a:cxnLst/>
              <a:rect l="l" t="t" r="r" b="b"/>
              <a:pathLst>
                <a:path w="180" h="399" extrusionOk="0">
                  <a:moveTo>
                    <a:pt x="179" y="0"/>
                  </a:moveTo>
                  <a:lnTo>
                    <a:pt x="40" y="259"/>
                  </a:lnTo>
                  <a:lnTo>
                    <a:pt x="40" y="319"/>
                  </a:lnTo>
                  <a:lnTo>
                    <a:pt x="0" y="398"/>
                  </a:lnTo>
                  <a:lnTo>
                    <a:pt x="119" y="199"/>
                  </a:lnTo>
                  <a:lnTo>
                    <a:pt x="179" y="0"/>
                  </a:lnTo>
                  <a:close/>
                  <a:moveTo>
                    <a:pt x="0" y="398"/>
                  </a:moveTo>
                  <a:lnTo>
                    <a:pt x="0" y="398"/>
                  </a:lnTo>
                  <a:lnTo>
                    <a:pt x="0" y="398"/>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09" name="Google Shape;5130;p46">
              <a:extLst>
                <a:ext uri="{FF2B5EF4-FFF2-40B4-BE49-F238E27FC236}">
                  <a16:creationId xmlns:a16="http://schemas.microsoft.com/office/drawing/2014/main" id="{57CF0E4B-66C4-3BFC-CFF5-BA40BEA9BDFC}"/>
                </a:ext>
              </a:extLst>
            </p:cNvPr>
            <p:cNvSpPr/>
            <p:nvPr/>
          </p:nvSpPr>
          <p:spPr>
            <a:xfrm>
              <a:off x="2073908" y="5076337"/>
              <a:ext cx="3125" cy="4150"/>
            </a:xfrm>
            <a:custGeom>
              <a:avLst/>
              <a:gdLst/>
              <a:ahLst/>
              <a:cxnLst/>
              <a:rect l="l" t="t" r="r" b="b"/>
              <a:pathLst>
                <a:path w="61" h="81" extrusionOk="0">
                  <a:moveTo>
                    <a:pt x="21" y="1"/>
                  </a:moveTo>
                  <a:lnTo>
                    <a:pt x="1" y="21"/>
                  </a:lnTo>
                  <a:lnTo>
                    <a:pt x="60" y="80"/>
                  </a:lnTo>
                  <a:lnTo>
                    <a:pt x="60" y="41"/>
                  </a:lnTo>
                  <a:lnTo>
                    <a:pt x="21"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0" name="Google Shape;5131;p46">
              <a:extLst>
                <a:ext uri="{FF2B5EF4-FFF2-40B4-BE49-F238E27FC236}">
                  <a16:creationId xmlns:a16="http://schemas.microsoft.com/office/drawing/2014/main" id="{A9083A49-2C9B-9443-400D-0AEBC1E16A6A}"/>
                </a:ext>
              </a:extLst>
            </p:cNvPr>
            <p:cNvSpPr/>
            <p:nvPr/>
          </p:nvSpPr>
          <p:spPr>
            <a:xfrm>
              <a:off x="6960772" y="4752640"/>
              <a:ext cx="51" cy="3074"/>
            </a:xfrm>
            <a:custGeom>
              <a:avLst/>
              <a:gdLst/>
              <a:ahLst/>
              <a:cxnLst/>
              <a:rect l="l" t="t" r="r" b="b"/>
              <a:pathLst>
                <a:path w="1" h="60" extrusionOk="0">
                  <a:moveTo>
                    <a:pt x="0" y="60"/>
                  </a:moveTo>
                  <a:lnTo>
                    <a:pt x="0" y="0"/>
                  </a:lnTo>
                </a:path>
              </a:pathLst>
            </a:custGeom>
            <a:solidFill>
              <a:srgbClr val="5C4897"/>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1" name="Google Shape;5132;p46">
              <a:extLst>
                <a:ext uri="{FF2B5EF4-FFF2-40B4-BE49-F238E27FC236}">
                  <a16:creationId xmlns:a16="http://schemas.microsoft.com/office/drawing/2014/main" id="{B8BA8502-8CBA-A6F5-F0F6-E920B3665039}"/>
                </a:ext>
              </a:extLst>
            </p:cNvPr>
            <p:cNvSpPr/>
            <p:nvPr/>
          </p:nvSpPr>
          <p:spPr>
            <a:xfrm>
              <a:off x="7298086" y="3775230"/>
              <a:ext cx="3125" cy="2049"/>
            </a:xfrm>
            <a:custGeom>
              <a:avLst/>
              <a:gdLst/>
              <a:ahLst/>
              <a:cxnLst/>
              <a:rect l="l" t="t" r="r" b="b"/>
              <a:pathLst>
                <a:path w="61" h="40" extrusionOk="0">
                  <a:moveTo>
                    <a:pt x="1" y="40"/>
                  </a:moveTo>
                  <a:lnTo>
                    <a:pt x="60" y="0"/>
                  </a:lnTo>
                </a:path>
              </a:pathLst>
            </a:custGeom>
            <a:solidFill>
              <a:srgbClr val="5C4897"/>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2" name="Google Shape;5133;p46">
              <a:extLst>
                <a:ext uri="{FF2B5EF4-FFF2-40B4-BE49-F238E27FC236}">
                  <a16:creationId xmlns:a16="http://schemas.microsoft.com/office/drawing/2014/main" id="{3CF72B61-6A96-FDC5-03F6-29843E329A63}"/>
                </a:ext>
              </a:extLst>
            </p:cNvPr>
            <p:cNvSpPr/>
            <p:nvPr/>
          </p:nvSpPr>
          <p:spPr>
            <a:xfrm>
              <a:off x="7545744" y="3830256"/>
              <a:ext cx="2101" cy="3074"/>
            </a:xfrm>
            <a:custGeom>
              <a:avLst/>
              <a:gdLst/>
              <a:ahLst/>
              <a:cxnLst/>
              <a:rect l="l" t="t" r="r" b="b"/>
              <a:pathLst>
                <a:path w="41" h="60" extrusionOk="0">
                  <a:moveTo>
                    <a:pt x="1" y="0"/>
                  </a:moveTo>
                  <a:lnTo>
                    <a:pt x="1" y="60"/>
                  </a:lnTo>
                  <a:lnTo>
                    <a:pt x="20" y="60"/>
                  </a:lnTo>
                  <a:lnTo>
                    <a:pt x="40"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3" name="Google Shape;5135;p46">
              <a:extLst>
                <a:ext uri="{FF2B5EF4-FFF2-40B4-BE49-F238E27FC236}">
                  <a16:creationId xmlns:a16="http://schemas.microsoft.com/office/drawing/2014/main" id="{AE4B890F-F8F5-C506-4920-4520A6BFB888}"/>
                </a:ext>
              </a:extLst>
            </p:cNvPr>
            <p:cNvSpPr/>
            <p:nvPr/>
          </p:nvSpPr>
          <p:spPr>
            <a:xfrm>
              <a:off x="4981558" y="3462082"/>
              <a:ext cx="62196" cy="94067"/>
            </a:xfrm>
            <a:custGeom>
              <a:avLst/>
              <a:gdLst/>
              <a:ahLst/>
              <a:cxnLst/>
              <a:rect l="l" t="t" r="r" b="b"/>
              <a:pathLst>
                <a:path w="1214" h="1836" extrusionOk="0">
                  <a:moveTo>
                    <a:pt x="825" y="1"/>
                  </a:moveTo>
                  <a:cubicBezTo>
                    <a:pt x="555" y="1"/>
                    <a:pt x="85" y="139"/>
                    <a:pt x="1" y="1079"/>
                  </a:cubicBezTo>
                  <a:cubicBezTo>
                    <a:pt x="1" y="1817"/>
                    <a:pt x="217" y="1835"/>
                    <a:pt x="238" y="1835"/>
                  </a:cubicBezTo>
                  <a:cubicBezTo>
                    <a:pt x="239" y="1835"/>
                    <a:pt x="239" y="1835"/>
                    <a:pt x="239" y="1835"/>
                  </a:cubicBezTo>
                  <a:lnTo>
                    <a:pt x="1214" y="1079"/>
                  </a:lnTo>
                  <a:lnTo>
                    <a:pt x="1015" y="25"/>
                  </a:lnTo>
                  <a:cubicBezTo>
                    <a:pt x="1015" y="25"/>
                    <a:pt x="937" y="1"/>
                    <a:pt x="825" y="1"/>
                  </a:cubicBezTo>
                  <a:close/>
                </a:path>
              </a:pathLst>
            </a:custGeom>
            <a:solidFill>
              <a:srgbClr val="4472C4"/>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4" name="Google Shape;5136;p46">
              <a:extLst>
                <a:ext uri="{FF2B5EF4-FFF2-40B4-BE49-F238E27FC236}">
                  <a16:creationId xmlns:a16="http://schemas.microsoft.com/office/drawing/2014/main" id="{3EE19E7C-646A-F876-0426-832BF110192D}"/>
                </a:ext>
              </a:extLst>
            </p:cNvPr>
            <p:cNvSpPr/>
            <p:nvPr/>
          </p:nvSpPr>
          <p:spPr>
            <a:xfrm>
              <a:off x="3647515" y="4244030"/>
              <a:ext cx="564633" cy="1538024"/>
            </a:xfrm>
            <a:custGeom>
              <a:avLst/>
              <a:gdLst/>
              <a:ahLst/>
              <a:cxnLst/>
              <a:rect l="l" t="t" r="r" b="b"/>
              <a:pathLst>
                <a:path w="11021" h="30019" extrusionOk="0">
                  <a:moveTo>
                    <a:pt x="1771" y="1"/>
                  </a:moveTo>
                  <a:lnTo>
                    <a:pt x="0" y="30019"/>
                  </a:lnTo>
                  <a:lnTo>
                    <a:pt x="1790" y="30019"/>
                  </a:lnTo>
                  <a:lnTo>
                    <a:pt x="6485" y="4516"/>
                  </a:lnTo>
                  <a:lnTo>
                    <a:pt x="9250" y="30019"/>
                  </a:lnTo>
                  <a:lnTo>
                    <a:pt x="10941" y="30019"/>
                  </a:lnTo>
                  <a:lnTo>
                    <a:pt x="11021" y="1"/>
                  </a:lnTo>
                  <a:close/>
                </a:path>
              </a:pathLst>
            </a:custGeom>
            <a:solidFill>
              <a:sysClr val="window" lastClr="FFFFFF">
                <a:lumMod val="95000"/>
              </a:sys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5" name="Google Shape;5137;p46">
              <a:extLst>
                <a:ext uri="{FF2B5EF4-FFF2-40B4-BE49-F238E27FC236}">
                  <a16:creationId xmlns:a16="http://schemas.microsoft.com/office/drawing/2014/main" id="{768C014C-D482-27BE-354B-0F3D500E0298}"/>
                </a:ext>
              </a:extLst>
            </p:cNvPr>
            <p:cNvSpPr/>
            <p:nvPr/>
          </p:nvSpPr>
          <p:spPr>
            <a:xfrm>
              <a:off x="3904343" y="3387893"/>
              <a:ext cx="147806" cy="195769"/>
            </a:xfrm>
            <a:custGeom>
              <a:avLst/>
              <a:gdLst/>
              <a:ahLst/>
              <a:cxnLst/>
              <a:rect l="l" t="t" r="r" b="b"/>
              <a:pathLst>
                <a:path w="2885" h="3821" extrusionOk="0">
                  <a:moveTo>
                    <a:pt x="0" y="1"/>
                  </a:moveTo>
                  <a:lnTo>
                    <a:pt x="0" y="2388"/>
                  </a:lnTo>
                  <a:cubicBezTo>
                    <a:pt x="0" y="3184"/>
                    <a:pt x="656" y="3820"/>
                    <a:pt x="1452" y="3820"/>
                  </a:cubicBezTo>
                  <a:cubicBezTo>
                    <a:pt x="2248" y="3820"/>
                    <a:pt x="2884" y="3184"/>
                    <a:pt x="2865" y="2388"/>
                  </a:cubicBezTo>
                  <a:lnTo>
                    <a:pt x="2865" y="1"/>
                  </a:ln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6" name="Google Shape;5138;p46">
              <a:extLst>
                <a:ext uri="{FF2B5EF4-FFF2-40B4-BE49-F238E27FC236}">
                  <a16:creationId xmlns:a16="http://schemas.microsoft.com/office/drawing/2014/main" id="{2E1AA0D0-AA5E-C1D4-6190-A8233AD49445}"/>
                </a:ext>
              </a:extLst>
            </p:cNvPr>
            <p:cNvSpPr/>
            <p:nvPr/>
          </p:nvSpPr>
          <p:spPr>
            <a:xfrm>
              <a:off x="3822781" y="3247202"/>
              <a:ext cx="50003" cy="81669"/>
            </a:xfrm>
            <a:custGeom>
              <a:avLst/>
              <a:gdLst/>
              <a:ahLst/>
              <a:cxnLst/>
              <a:rect l="l" t="t" r="r" b="b"/>
              <a:pathLst>
                <a:path w="976" h="1594" extrusionOk="0">
                  <a:moveTo>
                    <a:pt x="721" y="1"/>
                  </a:moveTo>
                  <a:cubicBezTo>
                    <a:pt x="572" y="1"/>
                    <a:pt x="1" y="46"/>
                    <a:pt x="1" y="738"/>
                  </a:cubicBezTo>
                  <a:cubicBezTo>
                    <a:pt x="1" y="1533"/>
                    <a:pt x="975" y="1593"/>
                    <a:pt x="975" y="1593"/>
                  </a:cubicBezTo>
                  <a:lnTo>
                    <a:pt x="757" y="2"/>
                  </a:lnTo>
                  <a:cubicBezTo>
                    <a:pt x="757" y="2"/>
                    <a:pt x="744" y="1"/>
                    <a:pt x="721" y="1"/>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7" name="Google Shape;5139;p46">
              <a:extLst>
                <a:ext uri="{FF2B5EF4-FFF2-40B4-BE49-F238E27FC236}">
                  <a16:creationId xmlns:a16="http://schemas.microsoft.com/office/drawing/2014/main" id="{235FBC23-5BF1-CC5B-1C6C-788E24AC696B}"/>
                </a:ext>
              </a:extLst>
            </p:cNvPr>
            <p:cNvSpPr/>
            <p:nvPr/>
          </p:nvSpPr>
          <p:spPr>
            <a:xfrm>
              <a:off x="4084733" y="3247202"/>
              <a:ext cx="48927" cy="81669"/>
            </a:xfrm>
            <a:custGeom>
              <a:avLst/>
              <a:gdLst/>
              <a:ahLst/>
              <a:cxnLst/>
              <a:rect l="l" t="t" r="r" b="b"/>
              <a:pathLst>
                <a:path w="955" h="1594" extrusionOk="0">
                  <a:moveTo>
                    <a:pt x="253" y="1"/>
                  </a:moveTo>
                  <a:cubicBezTo>
                    <a:pt x="231" y="1"/>
                    <a:pt x="219" y="2"/>
                    <a:pt x="219" y="2"/>
                  </a:cubicBezTo>
                  <a:lnTo>
                    <a:pt x="0" y="1593"/>
                  </a:lnTo>
                  <a:cubicBezTo>
                    <a:pt x="0" y="1593"/>
                    <a:pt x="955" y="1533"/>
                    <a:pt x="955" y="738"/>
                  </a:cubicBezTo>
                  <a:cubicBezTo>
                    <a:pt x="955" y="46"/>
                    <a:pt x="398" y="1"/>
                    <a:pt x="253" y="1"/>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8" name="Google Shape;5140;p46">
              <a:extLst>
                <a:ext uri="{FF2B5EF4-FFF2-40B4-BE49-F238E27FC236}">
                  <a16:creationId xmlns:a16="http://schemas.microsoft.com/office/drawing/2014/main" id="{3F7D72F7-5DCB-D922-4881-88704E0DC2EF}"/>
                </a:ext>
              </a:extLst>
            </p:cNvPr>
            <p:cNvSpPr/>
            <p:nvPr/>
          </p:nvSpPr>
          <p:spPr>
            <a:xfrm>
              <a:off x="3858439" y="3108663"/>
              <a:ext cx="239563" cy="332310"/>
            </a:xfrm>
            <a:custGeom>
              <a:avLst/>
              <a:gdLst/>
              <a:ahLst/>
              <a:cxnLst/>
              <a:rect l="l" t="t" r="r" b="b"/>
              <a:pathLst>
                <a:path w="4676" h="6486" extrusionOk="0">
                  <a:moveTo>
                    <a:pt x="2348" y="0"/>
                  </a:moveTo>
                  <a:cubicBezTo>
                    <a:pt x="1055" y="0"/>
                    <a:pt x="1" y="1055"/>
                    <a:pt x="1" y="2348"/>
                  </a:cubicBezTo>
                  <a:lnTo>
                    <a:pt x="1" y="4158"/>
                  </a:lnTo>
                  <a:cubicBezTo>
                    <a:pt x="1" y="5451"/>
                    <a:pt x="1055" y="6485"/>
                    <a:pt x="2348" y="6485"/>
                  </a:cubicBezTo>
                  <a:cubicBezTo>
                    <a:pt x="3641" y="6485"/>
                    <a:pt x="4676" y="5451"/>
                    <a:pt x="4676" y="4178"/>
                  </a:cubicBezTo>
                  <a:lnTo>
                    <a:pt x="4676" y="2348"/>
                  </a:lnTo>
                  <a:cubicBezTo>
                    <a:pt x="4676" y="1055"/>
                    <a:pt x="3641" y="0"/>
                    <a:pt x="2348" y="0"/>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19" name="Google Shape;5141;p46">
              <a:extLst>
                <a:ext uri="{FF2B5EF4-FFF2-40B4-BE49-F238E27FC236}">
                  <a16:creationId xmlns:a16="http://schemas.microsoft.com/office/drawing/2014/main" id="{51436CF1-48E5-5E6E-BDEA-391167D9C393}"/>
                </a:ext>
              </a:extLst>
            </p:cNvPr>
            <p:cNvSpPr/>
            <p:nvPr/>
          </p:nvSpPr>
          <p:spPr>
            <a:xfrm>
              <a:off x="3041076" y="4304180"/>
              <a:ext cx="622782" cy="1477874"/>
            </a:xfrm>
            <a:custGeom>
              <a:avLst/>
              <a:gdLst/>
              <a:ahLst/>
              <a:cxnLst/>
              <a:rect l="l" t="t" r="r" b="b"/>
              <a:pathLst>
                <a:path w="12156" h="28845" extrusionOk="0">
                  <a:moveTo>
                    <a:pt x="1533" y="0"/>
                  </a:moveTo>
                  <a:lnTo>
                    <a:pt x="1" y="28845"/>
                  </a:lnTo>
                  <a:lnTo>
                    <a:pt x="2408" y="28845"/>
                  </a:lnTo>
                  <a:lnTo>
                    <a:pt x="6764" y="5869"/>
                  </a:lnTo>
                  <a:lnTo>
                    <a:pt x="9569" y="28845"/>
                  </a:lnTo>
                  <a:lnTo>
                    <a:pt x="11976" y="28845"/>
                  </a:lnTo>
                  <a:lnTo>
                    <a:pt x="12155"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0" name="Google Shape;5142;p46">
              <a:extLst>
                <a:ext uri="{FF2B5EF4-FFF2-40B4-BE49-F238E27FC236}">
                  <a16:creationId xmlns:a16="http://schemas.microsoft.com/office/drawing/2014/main" id="{FBD13129-FEBB-C060-7751-8F83D659727D}"/>
                </a:ext>
              </a:extLst>
            </p:cNvPr>
            <p:cNvSpPr/>
            <p:nvPr/>
          </p:nvSpPr>
          <p:spPr>
            <a:xfrm>
              <a:off x="3103272" y="3445533"/>
              <a:ext cx="569757" cy="965063"/>
            </a:xfrm>
            <a:custGeom>
              <a:avLst/>
              <a:gdLst/>
              <a:ahLst/>
              <a:cxnLst/>
              <a:rect l="l" t="t" r="r" b="b"/>
              <a:pathLst>
                <a:path w="11121" h="18836" extrusionOk="0">
                  <a:moveTo>
                    <a:pt x="6256" y="1"/>
                  </a:moveTo>
                  <a:cubicBezTo>
                    <a:pt x="5556" y="1"/>
                    <a:pt x="4817" y="50"/>
                    <a:pt x="4078" y="50"/>
                  </a:cubicBezTo>
                  <a:cubicBezTo>
                    <a:pt x="816" y="50"/>
                    <a:pt x="955" y="5620"/>
                    <a:pt x="955" y="5620"/>
                  </a:cubicBezTo>
                  <a:lnTo>
                    <a:pt x="0" y="17873"/>
                  </a:lnTo>
                  <a:cubicBezTo>
                    <a:pt x="1888" y="18512"/>
                    <a:pt x="3760" y="18836"/>
                    <a:pt x="5619" y="18836"/>
                  </a:cubicBezTo>
                  <a:cubicBezTo>
                    <a:pt x="7464" y="18836"/>
                    <a:pt x="9297" y="18517"/>
                    <a:pt x="11120" y="17873"/>
                  </a:cubicBezTo>
                  <a:lnTo>
                    <a:pt x="10603" y="5620"/>
                  </a:lnTo>
                  <a:cubicBezTo>
                    <a:pt x="10603" y="572"/>
                    <a:pt x="8651" y="1"/>
                    <a:pt x="6256" y="1"/>
                  </a:cubicBezTo>
                  <a:close/>
                </a:path>
              </a:pathLst>
            </a:custGeom>
            <a:solidFill>
              <a:srgbClr val="B9E5F0"/>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1" name="Google Shape;5143;p46">
              <a:extLst>
                <a:ext uri="{FF2B5EF4-FFF2-40B4-BE49-F238E27FC236}">
                  <a16:creationId xmlns:a16="http://schemas.microsoft.com/office/drawing/2014/main" id="{561E3373-BB15-BBBC-F82D-BC285A056B1A}"/>
                </a:ext>
              </a:extLst>
            </p:cNvPr>
            <p:cNvSpPr/>
            <p:nvPr/>
          </p:nvSpPr>
          <p:spPr>
            <a:xfrm>
              <a:off x="3281612" y="3212618"/>
              <a:ext cx="11271" cy="79517"/>
            </a:xfrm>
            <a:custGeom>
              <a:avLst/>
              <a:gdLst/>
              <a:ahLst/>
              <a:cxnLst/>
              <a:rect l="l" t="t" r="r" b="b"/>
              <a:pathLst>
                <a:path w="220" h="1552" extrusionOk="0">
                  <a:moveTo>
                    <a:pt x="219" y="1552"/>
                  </a:moveTo>
                  <a:lnTo>
                    <a:pt x="1" y="0"/>
                  </a:lnTo>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2" name="Google Shape;5144;p46">
              <a:extLst>
                <a:ext uri="{FF2B5EF4-FFF2-40B4-BE49-F238E27FC236}">
                  <a16:creationId xmlns:a16="http://schemas.microsoft.com/office/drawing/2014/main" id="{D5A5C653-5876-4C24-F250-05AB6039A112}"/>
                </a:ext>
              </a:extLst>
            </p:cNvPr>
            <p:cNvSpPr/>
            <p:nvPr/>
          </p:nvSpPr>
          <p:spPr>
            <a:xfrm>
              <a:off x="3325416" y="3349160"/>
              <a:ext cx="140736" cy="157035"/>
            </a:xfrm>
            <a:custGeom>
              <a:avLst/>
              <a:gdLst/>
              <a:ahLst/>
              <a:cxnLst/>
              <a:rect l="l" t="t" r="r" b="b"/>
              <a:pathLst>
                <a:path w="2747" h="3065" extrusionOk="0">
                  <a:moveTo>
                    <a:pt x="1" y="1"/>
                  </a:moveTo>
                  <a:lnTo>
                    <a:pt x="1" y="2289"/>
                  </a:lnTo>
                  <a:cubicBezTo>
                    <a:pt x="1" y="3045"/>
                    <a:pt x="598" y="3064"/>
                    <a:pt x="1354" y="3064"/>
                  </a:cubicBezTo>
                  <a:cubicBezTo>
                    <a:pt x="2110" y="3064"/>
                    <a:pt x="2726" y="3045"/>
                    <a:pt x="2746" y="2289"/>
                  </a:cubicBezTo>
                  <a:lnTo>
                    <a:pt x="2746" y="1"/>
                  </a:ln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3" name="Google Shape;5145;p46">
              <a:extLst>
                <a:ext uri="{FF2B5EF4-FFF2-40B4-BE49-F238E27FC236}">
                  <a16:creationId xmlns:a16="http://schemas.microsoft.com/office/drawing/2014/main" id="{9FC002E3-0983-B1A5-5118-3BDE9B94F349}"/>
                </a:ext>
              </a:extLst>
            </p:cNvPr>
            <p:cNvSpPr/>
            <p:nvPr/>
          </p:nvSpPr>
          <p:spPr>
            <a:xfrm>
              <a:off x="3280587" y="3079100"/>
              <a:ext cx="229368" cy="320065"/>
            </a:xfrm>
            <a:custGeom>
              <a:avLst/>
              <a:gdLst/>
              <a:ahLst/>
              <a:cxnLst/>
              <a:rect l="l" t="t" r="r" b="b"/>
              <a:pathLst>
                <a:path w="4477" h="6247" extrusionOk="0">
                  <a:moveTo>
                    <a:pt x="2229" y="0"/>
                  </a:moveTo>
                  <a:cubicBezTo>
                    <a:pt x="1015" y="0"/>
                    <a:pt x="1" y="995"/>
                    <a:pt x="1" y="2248"/>
                  </a:cubicBezTo>
                  <a:lnTo>
                    <a:pt x="1" y="4019"/>
                  </a:lnTo>
                  <a:cubicBezTo>
                    <a:pt x="1" y="5232"/>
                    <a:pt x="995" y="6247"/>
                    <a:pt x="2229" y="6247"/>
                  </a:cubicBezTo>
                  <a:cubicBezTo>
                    <a:pt x="3462" y="6247"/>
                    <a:pt x="4477" y="5252"/>
                    <a:pt x="4477" y="4019"/>
                  </a:cubicBezTo>
                  <a:lnTo>
                    <a:pt x="4477" y="2248"/>
                  </a:lnTo>
                  <a:cubicBezTo>
                    <a:pt x="4477" y="1035"/>
                    <a:pt x="3482" y="0"/>
                    <a:pt x="2229" y="0"/>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4" name="Google Shape;5146;p46">
              <a:extLst>
                <a:ext uri="{FF2B5EF4-FFF2-40B4-BE49-F238E27FC236}">
                  <a16:creationId xmlns:a16="http://schemas.microsoft.com/office/drawing/2014/main" id="{EE0739D8-8613-ED27-F17B-FD51CA127046}"/>
                </a:ext>
              </a:extLst>
            </p:cNvPr>
            <p:cNvSpPr/>
            <p:nvPr/>
          </p:nvSpPr>
          <p:spPr>
            <a:xfrm>
              <a:off x="6083261" y="3445533"/>
              <a:ext cx="544294" cy="911676"/>
            </a:xfrm>
            <a:custGeom>
              <a:avLst/>
              <a:gdLst/>
              <a:ahLst/>
              <a:cxnLst/>
              <a:rect l="l" t="t" r="r" b="b"/>
              <a:pathLst>
                <a:path w="10624" h="17794" extrusionOk="0">
                  <a:moveTo>
                    <a:pt x="5956" y="1"/>
                  </a:moveTo>
                  <a:cubicBezTo>
                    <a:pt x="5256" y="1"/>
                    <a:pt x="4519" y="50"/>
                    <a:pt x="3780" y="50"/>
                  </a:cubicBezTo>
                  <a:cubicBezTo>
                    <a:pt x="518" y="50"/>
                    <a:pt x="637" y="5620"/>
                    <a:pt x="637" y="5620"/>
                  </a:cubicBezTo>
                  <a:lnTo>
                    <a:pt x="1" y="16720"/>
                  </a:lnTo>
                  <a:cubicBezTo>
                    <a:pt x="1761" y="17436"/>
                    <a:pt x="3532" y="17794"/>
                    <a:pt x="5304" y="17794"/>
                  </a:cubicBezTo>
                  <a:cubicBezTo>
                    <a:pt x="7077" y="17794"/>
                    <a:pt x="8853" y="17436"/>
                    <a:pt x="10623" y="16720"/>
                  </a:cubicBezTo>
                  <a:lnTo>
                    <a:pt x="10285" y="5620"/>
                  </a:lnTo>
                  <a:cubicBezTo>
                    <a:pt x="10285" y="572"/>
                    <a:pt x="8345" y="1"/>
                    <a:pt x="5956" y="1"/>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5" name="Google Shape;5147;p46">
              <a:extLst>
                <a:ext uri="{FF2B5EF4-FFF2-40B4-BE49-F238E27FC236}">
                  <a16:creationId xmlns:a16="http://schemas.microsoft.com/office/drawing/2014/main" id="{55712A8C-31A8-EE2E-944F-31316D733E6E}"/>
                </a:ext>
              </a:extLst>
            </p:cNvPr>
            <p:cNvSpPr/>
            <p:nvPr/>
          </p:nvSpPr>
          <p:spPr>
            <a:xfrm>
              <a:off x="6005798" y="4304180"/>
              <a:ext cx="620733" cy="1477874"/>
            </a:xfrm>
            <a:custGeom>
              <a:avLst/>
              <a:gdLst/>
              <a:ahLst/>
              <a:cxnLst/>
              <a:rect l="l" t="t" r="r" b="b"/>
              <a:pathLst>
                <a:path w="12116" h="28845" extrusionOk="0">
                  <a:moveTo>
                    <a:pt x="1532" y="0"/>
                  </a:moveTo>
                  <a:lnTo>
                    <a:pt x="1" y="28845"/>
                  </a:lnTo>
                  <a:lnTo>
                    <a:pt x="2408" y="28845"/>
                  </a:lnTo>
                  <a:lnTo>
                    <a:pt x="6903" y="4377"/>
                  </a:lnTo>
                  <a:lnTo>
                    <a:pt x="9569" y="28845"/>
                  </a:lnTo>
                  <a:lnTo>
                    <a:pt x="11976" y="28845"/>
                  </a:lnTo>
                  <a:lnTo>
                    <a:pt x="12115" y="0"/>
                  </a:lnTo>
                  <a:lnTo>
                    <a:pt x="12115" y="0"/>
                  </a:lnTo>
                  <a:cubicBezTo>
                    <a:pt x="10355" y="627"/>
                    <a:pt x="8594" y="940"/>
                    <a:pt x="6831" y="940"/>
                  </a:cubicBezTo>
                  <a:cubicBezTo>
                    <a:pt x="5068" y="940"/>
                    <a:pt x="3303" y="627"/>
                    <a:pt x="1532" y="0"/>
                  </a:cubicBezTo>
                  <a:close/>
                </a:path>
              </a:pathLst>
            </a:custGeom>
            <a:solidFill>
              <a:schemeClr val="tx2"/>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6" name="Google Shape;5148;p46">
              <a:extLst>
                <a:ext uri="{FF2B5EF4-FFF2-40B4-BE49-F238E27FC236}">
                  <a16:creationId xmlns:a16="http://schemas.microsoft.com/office/drawing/2014/main" id="{9AB7935C-EFEA-52D3-40C4-E8D76528D755}"/>
                </a:ext>
              </a:extLst>
            </p:cNvPr>
            <p:cNvSpPr/>
            <p:nvPr/>
          </p:nvSpPr>
          <p:spPr>
            <a:xfrm>
              <a:off x="6209652" y="3213489"/>
              <a:ext cx="47954" cy="78646"/>
            </a:xfrm>
            <a:custGeom>
              <a:avLst/>
              <a:gdLst/>
              <a:ahLst/>
              <a:cxnLst/>
              <a:rect l="l" t="t" r="r" b="b"/>
              <a:pathLst>
                <a:path w="936" h="1535" extrusionOk="0">
                  <a:moveTo>
                    <a:pt x="659" y="1"/>
                  </a:moveTo>
                  <a:cubicBezTo>
                    <a:pt x="489" y="1"/>
                    <a:pt x="0" y="55"/>
                    <a:pt x="0" y="680"/>
                  </a:cubicBezTo>
                  <a:cubicBezTo>
                    <a:pt x="0" y="1455"/>
                    <a:pt x="935" y="1535"/>
                    <a:pt x="935" y="1535"/>
                  </a:cubicBezTo>
                  <a:lnTo>
                    <a:pt x="716" y="3"/>
                  </a:lnTo>
                  <a:cubicBezTo>
                    <a:pt x="716" y="3"/>
                    <a:pt x="695" y="1"/>
                    <a:pt x="659" y="1"/>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7" name="Google Shape;5149;p46">
              <a:extLst>
                <a:ext uri="{FF2B5EF4-FFF2-40B4-BE49-F238E27FC236}">
                  <a16:creationId xmlns:a16="http://schemas.microsoft.com/office/drawing/2014/main" id="{AB970DAB-6754-1776-22E4-C42E6EC2237C}"/>
                </a:ext>
              </a:extLst>
            </p:cNvPr>
            <p:cNvSpPr/>
            <p:nvPr/>
          </p:nvSpPr>
          <p:spPr>
            <a:xfrm>
              <a:off x="6460333" y="3213489"/>
              <a:ext cx="47954" cy="78646"/>
            </a:xfrm>
            <a:custGeom>
              <a:avLst/>
              <a:gdLst/>
              <a:ahLst/>
              <a:cxnLst/>
              <a:rect l="l" t="t" r="r" b="b"/>
              <a:pathLst>
                <a:path w="936" h="1535" extrusionOk="0">
                  <a:moveTo>
                    <a:pt x="277" y="1"/>
                  </a:moveTo>
                  <a:cubicBezTo>
                    <a:pt x="241" y="1"/>
                    <a:pt x="220" y="3"/>
                    <a:pt x="220" y="3"/>
                  </a:cubicBezTo>
                  <a:lnTo>
                    <a:pt x="1" y="1535"/>
                  </a:lnTo>
                  <a:cubicBezTo>
                    <a:pt x="1" y="1535"/>
                    <a:pt x="936" y="1455"/>
                    <a:pt x="936" y="680"/>
                  </a:cubicBezTo>
                  <a:cubicBezTo>
                    <a:pt x="936" y="55"/>
                    <a:pt x="447" y="1"/>
                    <a:pt x="277" y="1"/>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8" name="Google Shape;5150;p46">
              <a:extLst>
                <a:ext uri="{FF2B5EF4-FFF2-40B4-BE49-F238E27FC236}">
                  <a16:creationId xmlns:a16="http://schemas.microsoft.com/office/drawing/2014/main" id="{79B8E3F4-7E10-7750-824A-444E6A3D4AD4}"/>
                </a:ext>
              </a:extLst>
            </p:cNvPr>
            <p:cNvSpPr/>
            <p:nvPr/>
          </p:nvSpPr>
          <p:spPr>
            <a:xfrm>
              <a:off x="6289114" y="3348186"/>
              <a:ext cx="141709" cy="162108"/>
            </a:xfrm>
            <a:custGeom>
              <a:avLst/>
              <a:gdLst/>
              <a:ahLst/>
              <a:cxnLst/>
              <a:rect l="l" t="t" r="r" b="b"/>
              <a:pathLst>
                <a:path w="2766" h="3164" extrusionOk="0">
                  <a:moveTo>
                    <a:pt x="1" y="0"/>
                  </a:moveTo>
                  <a:lnTo>
                    <a:pt x="1" y="2288"/>
                  </a:lnTo>
                  <a:cubicBezTo>
                    <a:pt x="1" y="3064"/>
                    <a:pt x="598" y="3163"/>
                    <a:pt x="1373" y="3163"/>
                  </a:cubicBezTo>
                  <a:cubicBezTo>
                    <a:pt x="2129" y="3163"/>
                    <a:pt x="2746" y="3064"/>
                    <a:pt x="2766" y="2288"/>
                  </a:cubicBezTo>
                  <a:lnTo>
                    <a:pt x="2766" y="0"/>
                  </a:ln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29" name="Google Shape;5151;p46">
              <a:extLst>
                <a:ext uri="{FF2B5EF4-FFF2-40B4-BE49-F238E27FC236}">
                  <a16:creationId xmlns:a16="http://schemas.microsoft.com/office/drawing/2014/main" id="{4C22BCE8-027C-6C42-FD2E-6A25A950078D}"/>
                </a:ext>
              </a:extLst>
            </p:cNvPr>
            <p:cNvSpPr/>
            <p:nvPr/>
          </p:nvSpPr>
          <p:spPr>
            <a:xfrm>
              <a:off x="6245310" y="3079100"/>
              <a:ext cx="229368" cy="320065"/>
            </a:xfrm>
            <a:custGeom>
              <a:avLst/>
              <a:gdLst/>
              <a:ahLst/>
              <a:cxnLst/>
              <a:rect l="l" t="t" r="r" b="b"/>
              <a:pathLst>
                <a:path w="4477" h="6247" extrusionOk="0">
                  <a:moveTo>
                    <a:pt x="2228" y="0"/>
                  </a:moveTo>
                  <a:cubicBezTo>
                    <a:pt x="1015" y="0"/>
                    <a:pt x="1" y="995"/>
                    <a:pt x="1" y="2248"/>
                  </a:cubicBezTo>
                  <a:lnTo>
                    <a:pt x="1" y="4019"/>
                  </a:lnTo>
                  <a:cubicBezTo>
                    <a:pt x="1" y="5232"/>
                    <a:pt x="995" y="6247"/>
                    <a:pt x="2228" y="6247"/>
                  </a:cubicBezTo>
                  <a:cubicBezTo>
                    <a:pt x="3442" y="6247"/>
                    <a:pt x="4476" y="5252"/>
                    <a:pt x="4476" y="4019"/>
                  </a:cubicBezTo>
                  <a:lnTo>
                    <a:pt x="4476" y="2248"/>
                  </a:lnTo>
                  <a:cubicBezTo>
                    <a:pt x="4476" y="1035"/>
                    <a:pt x="3482" y="0"/>
                    <a:pt x="2228" y="0"/>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0" name="Google Shape;5152;p46">
              <a:extLst>
                <a:ext uri="{FF2B5EF4-FFF2-40B4-BE49-F238E27FC236}">
                  <a16:creationId xmlns:a16="http://schemas.microsoft.com/office/drawing/2014/main" id="{831A4415-DDB4-8B41-D02E-20EB98DFD44E}"/>
                </a:ext>
              </a:extLst>
            </p:cNvPr>
            <p:cNvSpPr/>
            <p:nvPr/>
          </p:nvSpPr>
          <p:spPr>
            <a:xfrm>
              <a:off x="4910242" y="3485650"/>
              <a:ext cx="536097" cy="758432"/>
            </a:xfrm>
            <a:custGeom>
              <a:avLst/>
              <a:gdLst/>
              <a:ahLst/>
              <a:cxnLst/>
              <a:rect l="l" t="t" r="r" b="b"/>
              <a:pathLst>
                <a:path w="10464" h="14803" extrusionOk="0">
                  <a:moveTo>
                    <a:pt x="4405" y="1"/>
                  </a:moveTo>
                  <a:cubicBezTo>
                    <a:pt x="3877" y="1"/>
                    <a:pt x="1198" y="162"/>
                    <a:pt x="696" y="3404"/>
                  </a:cubicBezTo>
                  <a:cubicBezTo>
                    <a:pt x="0" y="7761"/>
                    <a:pt x="2507" y="8258"/>
                    <a:pt x="0" y="14803"/>
                  </a:cubicBezTo>
                  <a:lnTo>
                    <a:pt x="9250" y="14803"/>
                  </a:lnTo>
                  <a:cubicBezTo>
                    <a:pt x="9250" y="14803"/>
                    <a:pt x="7181" y="12416"/>
                    <a:pt x="8813" y="6985"/>
                  </a:cubicBezTo>
                  <a:cubicBezTo>
                    <a:pt x="10464" y="1554"/>
                    <a:pt x="7022" y="3"/>
                    <a:pt x="4496" y="3"/>
                  </a:cubicBezTo>
                  <a:cubicBezTo>
                    <a:pt x="4496" y="3"/>
                    <a:pt x="4464" y="1"/>
                    <a:pt x="4405" y="1"/>
                  </a:cubicBezTo>
                  <a:close/>
                </a:path>
              </a:pathLst>
            </a:custGeom>
            <a:solidFill>
              <a:schemeClr val="bg2"/>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1" name="Google Shape;5153;p46">
              <a:extLst>
                <a:ext uri="{FF2B5EF4-FFF2-40B4-BE49-F238E27FC236}">
                  <a16:creationId xmlns:a16="http://schemas.microsoft.com/office/drawing/2014/main" id="{4F4D278D-EDBD-782C-7365-243F5ACEF8A5}"/>
                </a:ext>
              </a:extLst>
            </p:cNvPr>
            <p:cNvSpPr/>
            <p:nvPr/>
          </p:nvSpPr>
          <p:spPr>
            <a:xfrm>
              <a:off x="5076338" y="3387893"/>
              <a:ext cx="146832" cy="169280"/>
            </a:xfrm>
            <a:custGeom>
              <a:avLst/>
              <a:gdLst/>
              <a:ahLst/>
              <a:cxnLst/>
              <a:rect l="l" t="t" r="r" b="b"/>
              <a:pathLst>
                <a:path w="2866" h="3304" extrusionOk="0">
                  <a:moveTo>
                    <a:pt x="1" y="1"/>
                  </a:moveTo>
                  <a:lnTo>
                    <a:pt x="1" y="2388"/>
                  </a:lnTo>
                  <a:cubicBezTo>
                    <a:pt x="1" y="3184"/>
                    <a:pt x="657" y="3303"/>
                    <a:pt x="1453" y="3303"/>
                  </a:cubicBezTo>
                  <a:cubicBezTo>
                    <a:pt x="2248" y="3303"/>
                    <a:pt x="2865" y="3184"/>
                    <a:pt x="2865" y="2388"/>
                  </a:cubicBezTo>
                  <a:lnTo>
                    <a:pt x="2865" y="1"/>
                  </a:ln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2" name="Google Shape;5154;p46">
              <a:extLst>
                <a:ext uri="{FF2B5EF4-FFF2-40B4-BE49-F238E27FC236}">
                  <a16:creationId xmlns:a16="http://schemas.microsoft.com/office/drawing/2014/main" id="{F93BC57A-9972-2AD6-819C-54EF2A81DCA1}"/>
                </a:ext>
              </a:extLst>
            </p:cNvPr>
            <p:cNvSpPr/>
            <p:nvPr/>
          </p:nvSpPr>
          <p:spPr>
            <a:xfrm>
              <a:off x="5033559" y="3247253"/>
              <a:ext cx="10195" cy="81617"/>
            </a:xfrm>
            <a:custGeom>
              <a:avLst/>
              <a:gdLst/>
              <a:ahLst/>
              <a:cxnLst/>
              <a:rect l="l" t="t" r="r" b="b"/>
              <a:pathLst>
                <a:path w="199" h="1593" extrusionOk="0">
                  <a:moveTo>
                    <a:pt x="199" y="1592"/>
                  </a:moveTo>
                  <a:lnTo>
                    <a:pt x="0" y="1"/>
                  </a:lnTo>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3" name="Google Shape;5155;p46">
              <a:extLst>
                <a:ext uri="{FF2B5EF4-FFF2-40B4-BE49-F238E27FC236}">
                  <a16:creationId xmlns:a16="http://schemas.microsoft.com/office/drawing/2014/main" id="{DD4A62D2-DD51-D4A4-D10F-6306E0904A99}"/>
                </a:ext>
              </a:extLst>
            </p:cNvPr>
            <p:cNvSpPr/>
            <p:nvPr/>
          </p:nvSpPr>
          <p:spPr>
            <a:xfrm>
              <a:off x="5030485" y="3108663"/>
              <a:ext cx="239563" cy="332310"/>
            </a:xfrm>
            <a:custGeom>
              <a:avLst/>
              <a:gdLst/>
              <a:ahLst/>
              <a:cxnLst/>
              <a:rect l="l" t="t" r="r" b="b"/>
              <a:pathLst>
                <a:path w="4676" h="6486" extrusionOk="0">
                  <a:moveTo>
                    <a:pt x="2348" y="0"/>
                  </a:moveTo>
                  <a:cubicBezTo>
                    <a:pt x="1055" y="0"/>
                    <a:pt x="0" y="1055"/>
                    <a:pt x="0" y="2348"/>
                  </a:cubicBezTo>
                  <a:lnTo>
                    <a:pt x="0" y="4158"/>
                  </a:lnTo>
                  <a:cubicBezTo>
                    <a:pt x="0" y="5451"/>
                    <a:pt x="1055" y="6485"/>
                    <a:pt x="2348" y="6485"/>
                  </a:cubicBezTo>
                  <a:cubicBezTo>
                    <a:pt x="3621" y="6485"/>
                    <a:pt x="4675" y="5451"/>
                    <a:pt x="4675" y="4178"/>
                  </a:cubicBezTo>
                  <a:lnTo>
                    <a:pt x="4675" y="2348"/>
                  </a:lnTo>
                  <a:cubicBezTo>
                    <a:pt x="4675" y="1055"/>
                    <a:pt x="3641" y="0"/>
                    <a:pt x="2348" y="0"/>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4" name="Google Shape;5156;p46">
              <a:extLst>
                <a:ext uri="{FF2B5EF4-FFF2-40B4-BE49-F238E27FC236}">
                  <a16:creationId xmlns:a16="http://schemas.microsoft.com/office/drawing/2014/main" id="{9A9B417B-0F4B-1A8D-3B1B-E15320B33F1B}"/>
                </a:ext>
              </a:extLst>
            </p:cNvPr>
            <p:cNvSpPr/>
            <p:nvPr/>
          </p:nvSpPr>
          <p:spPr>
            <a:xfrm>
              <a:off x="2443858" y="4327595"/>
              <a:ext cx="533074" cy="1454459"/>
            </a:xfrm>
            <a:custGeom>
              <a:avLst/>
              <a:gdLst/>
              <a:ahLst/>
              <a:cxnLst/>
              <a:rect l="l" t="t" r="r" b="b"/>
              <a:pathLst>
                <a:path w="10405" h="28388" extrusionOk="0">
                  <a:moveTo>
                    <a:pt x="1652" y="1"/>
                  </a:moveTo>
                  <a:lnTo>
                    <a:pt x="1" y="28388"/>
                  </a:lnTo>
                  <a:lnTo>
                    <a:pt x="1692" y="28388"/>
                  </a:lnTo>
                  <a:lnTo>
                    <a:pt x="6108" y="4318"/>
                  </a:lnTo>
                  <a:lnTo>
                    <a:pt x="8714" y="28388"/>
                  </a:lnTo>
                  <a:lnTo>
                    <a:pt x="10305" y="28388"/>
                  </a:lnTo>
                  <a:lnTo>
                    <a:pt x="10405" y="1"/>
                  </a:lnTo>
                  <a:close/>
                </a:path>
              </a:pathLst>
            </a:custGeom>
            <a:solidFill>
              <a:sysClr val="window" lastClr="FFFFFF">
                <a:lumMod val="95000"/>
              </a:sys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5" name="Google Shape;5157;p46">
              <a:extLst>
                <a:ext uri="{FF2B5EF4-FFF2-40B4-BE49-F238E27FC236}">
                  <a16:creationId xmlns:a16="http://schemas.microsoft.com/office/drawing/2014/main" id="{2CD234B7-AD03-6F47-0575-2C73A20D903A}"/>
                </a:ext>
              </a:extLst>
            </p:cNvPr>
            <p:cNvSpPr/>
            <p:nvPr/>
          </p:nvSpPr>
          <p:spPr>
            <a:xfrm>
              <a:off x="2530492" y="3612047"/>
              <a:ext cx="505562" cy="715599"/>
            </a:xfrm>
            <a:custGeom>
              <a:avLst/>
              <a:gdLst/>
              <a:ahLst/>
              <a:cxnLst/>
              <a:rect l="l" t="t" r="r" b="b"/>
              <a:pathLst>
                <a:path w="9868" h="13967" extrusionOk="0">
                  <a:moveTo>
                    <a:pt x="4124" y="0"/>
                  </a:moveTo>
                  <a:cubicBezTo>
                    <a:pt x="3604" y="0"/>
                    <a:pt x="1100" y="160"/>
                    <a:pt x="637" y="3205"/>
                  </a:cubicBezTo>
                  <a:cubicBezTo>
                    <a:pt x="1" y="7303"/>
                    <a:pt x="2348" y="7780"/>
                    <a:pt x="1" y="13967"/>
                  </a:cubicBezTo>
                  <a:lnTo>
                    <a:pt x="8753" y="13967"/>
                  </a:lnTo>
                  <a:cubicBezTo>
                    <a:pt x="8753" y="13967"/>
                    <a:pt x="6804" y="11739"/>
                    <a:pt x="8356" y="6587"/>
                  </a:cubicBezTo>
                  <a:cubicBezTo>
                    <a:pt x="9867" y="1474"/>
                    <a:pt x="6625" y="2"/>
                    <a:pt x="4218" y="2"/>
                  </a:cubicBezTo>
                  <a:cubicBezTo>
                    <a:pt x="4218" y="2"/>
                    <a:pt x="4184" y="0"/>
                    <a:pt x="4124" y="0"/>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6" name="Google Shape;5158;p46">
              <a:extLst>
                <a:ext uri="{FF2B5EF4-FFF2-40B4-BE49-F238E27FC236}">
                  <a16:creationId xmlns:a16="http://schemas.microsoft.com/office/drawing/2014/main" id="{137A50B0-7467-F6F9-241C-BC1107B400EB}"/>
                </a:ext>
              </a:extLst>
            </p:cNvPr>
            <p:cNvSpPr/>
            <p:nvPr/>
          </p:nvSpPr>
          <p:spPr>
            <a:xfrm>
              <a:off x="2687469" y="3435846"/>
              <a:ext cx="139660" cy="184548"/>
            </a:xfrm>
            <a:custGeom>
              <a:avLst/>
              <a:gdLst/>
              <a:ahLst/>
              <a:cxnLst/>
              <a:rect l="l" t="t" r="r" b="b"/>
              <a:pathLst>
                <a:path w="2726" h="3602" extrusionOk="0">
                  <a:moveTo>
                    <a:pt x="0" y="1"/>
                  </a:moveTo>
                  <a:lnTo>
                    <a:pt x="0" y="2269"/>
                  </a:lnTo>
                  <a:cubicBezTo>
                    <a:pt x="0" y="3005"/>
                    <a:pt x="617" y="3602"/>
                    <a:pt x="1353" y="3602"/>
                  </a:cubicBezTo>
                  <a:cubicBezTo>
                    <a:pt x="2109" y="3602"/>
                    <a:pt x="2706" y="3005"/>
                    <a:pt x="2725" y="2269"/>
                  </a:cubicBezTo>
                  <a:lnTo>
                    <a:pt x="2725" y="1"/>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7" name="Google Shape;5159;p46">
              <a:extLst>
                <a:ext uri="{FF2B5EF4-FFF2-40B4-BE49-F238E27FC236}">
                  <a16:creationId xmlns:a16="http://schemas.microsoft.com/office/drawing/2014/main" id="{5313B6B8-EED7-A676-9DF4-9FB9F94E611A}"/>
                </a:ext>
              </a:extLst>
            </p:cNvPr>
            <p:cNvSpPr/>
            <p:nvPr/>
          </p:nvSpPr>
          <p:spPr>
            <a:xfrm>
              <a:off x="2608981" y="3387791"/>
              <a:ext cx="46929" cy="76596"/>
            </a:xfrm>
            <a:custGeom>
              <a:avLst/>
              <a:gdLst/>
              <a:ahLst/>
              <a:cxnLst/>
              <a:rect l="l" t="t" r="r" b="b"/>
              <a:pathLst>
                <a:path w="916" h="1495" extrusionOk="0">
                  <a:moveTo>
                    <a:pt x="659" y="0"/>
                  </a:moveTo>
                  <a:cubicBezTo>
                    <a:pt x="489" y="0"/>
                    <a:pt x="0" y="55"/>
                    <a:pt x="0" y="679"/>
                  </a:cubicBezTo>
                  <a:cubicBezTo>
                    <a:pt x="0" y="1415"/>
                    <a:pt x="915" y="1495"/>
                    <a:pt x="915" y="1495"/>
                  </a:cubicBezTo>
                  <a:lnTo>
                    <a:pt x="717" y="3"/>
                  </a:lnTo>
                  <a:cubicBezTo>
                    <a:pt x="717" y="3"/>
                    <a:pt x="695" y="0"/>
                    <a:pt x="659" y="0"/>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8" name="Google Shape;5160;p46">
              <a:extLst>
                <a:ext uri="{FF2B5EF4-FFF2-40B4-BE49-F238E27FC236}">
                  <a16:creationId xmlns:a16="http://schemas.microsoft.com/office/drawing/2014/main" id="{32926984-65B7-41C9-F27B-255EDF3B44DD}"/>
                </a:ext>
              </a:extLst>
            </p:cNvPr>
            <p:cNvSpPr/>
            <p:nvPr/>
          </p:nvSpPr>
          <p:spPr>
            <a:xfrm>
              <a:off x="2857663" y="3387791"/>
              <a:ext cx="46929" cy="76596"/>
            </a:xfrm>
            <a:custGeom>
              <a:avLst/>
              <a:gdLst/>
              <a:ahLst/>
              <a:cxnLst/>
              <a:rect l="l" t="t" r="r" b="b"/>
              <a:pathLst>
                <a:path w="916" h="1495" extrusionOk="0">
                  <a:moveTo>
                    <a:pt x="257" y="0"/>
                  </a:moveTo>
                  <a:cubicBezTo>
                    <a:pt x="221" y="0"/>
                    <a:pt x="199" y="3"/>
                    <a:pt x="199" y="3"/>
                  </a:cubicBezTo>
                  <a:lnTo>
                    <a:pt x="0" y="1495"/>
                  </a:lnTo>
                  <a:cubicBezTo>
                    <a:pt x="0" y="1495"/>
                    <a:pt x="915" y="1415"/>
                    <a:pt x="915" y="679"/>
                  </a:cubicBezTo>
                  <a:cubicBezTo>
                    <a:pt x="915" y="55"/>
                    <a:pt x="427" y="0"/>
                    <a:pt x="257" y="0"/>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39" name="Google Shape;5161;p46">
              <a:extLst>
                <a:ext uri="{FF2B5EF4-FFF2-40B4-BE49-F238E27FC236}">
                  <a16:creationId xmlns:a16="http://schemas.microsoft.com/office/drawing/2014/main" id="{B664EBD9-1299-6DB4-513A-E7E04507C51D}"/>
                </a:ext>
              </a:extLst>
            </p:cNvPr>
            <p:cNvSpPr/>
            <p:nvPr/>
          </p:nvSpPr>
          <p:spPr>
            <a:xfrm>
              <a:off x="2643614" y="3255400"/>
              <a:ext cx="226294" cy="316018"/>
            </a:xfrm>
            <a:custGeom>
              <a:avLst/>
              <a:gdLst/>
              <a:ahLst/>
              <a:cxnLst/>
              <a:rect l="l" t="t" r="r" b="b"/>
              <a:pathLst>
                <a:path w="4417" h="6168" extrusionOk="0">
                  <a:moveTo>
                    <a:pt x="2209" y="1"/>
                  </a:moveTo>
                  <a:cubicBezTo>
                    <a:pt x="995" y="1"/>
                    <a:pt x="1" y="995"/>
                    <a:pt x="1" y="2209"/>
                  </a:cubicBezTo>
                  <a:lnTo>
                    <a:pt x="1" y="3959"/>
                  </a:lnTo>
                  <a:cubicBezTo>
                    <a:pt x="1" y="5173"/>
                    <a:pt x="995" y="6168"/>
                    <a:pt x="2209" y="6168"/>
                  </a:cubicBezTo>
                  <a:cubicBezTo>
                    <a:pt x="3422" y="6168"/>
                    <a:pt x="4397" y="5173"/>
                    <a:pt x="4417" y="3959"/>
                  </a:cubicBezTo>
                  <a:lnTo>
                    <a:pt x="4417" y="2209"/>
                  </a:lnTo>
                  <a:cubicBezTo>
                    <a:pt x="4417" y="995"/>
                    <a:pt x="3422" y="1"/>
                    <a:pt x="2209" y="1"/>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0" name="Google Shape;5162;p46">
              <a:extLst>
                <a:ext uri="{FF2B5EF4-FFF2-40B4-BE49-F238E27FC236}">
                  <a16:creationId xmlns:a16="http://schemas.microsoft.com/office/drawing/2014/main" id="{2BE5C12D-328D-E5E9-0486-B9E6A8AF2D68}"/>
                </a:ext>
              </a:extLst>
            </p:cNvPr>
            <p:cNvSpPr/>
            <p:nvPr/>
          </p:nvSpPr>
          <p:spPr>
            <a:xfrm>
              <a:off x="5384143" y="4235884"/>
              <a:ext cx="582975" cy="1546170"/>
            </a:xfrm>
            <a:custGeom>
              <a:avLst/>
              <a:gdLst/>
              <a:ahLst/>
              <a:cxnLst/>
              <a:rect l="l" t="t" r="r" b="b"/>
              <a:pathLst>
                <a:path w="11379" h="30178" extrusionOk="0">
                  <a:moveTo>
                    <a:pt x="1830" y="1"/>
                  </a:moveTo>
                  <a:lnTo>
                    <a:pt x="0" y="30178"/>
                  </a:lnTo>
                  <a:lnTo>
                    <a:pt x="1850" y="30178"/>
                  </a:lnTo>
                  <a:lnTo>
                    <a:pt x="6684" y="4556"/>
                  </a:lnTo>
                  <a:lnTo>
                    <a:pt x="9549" y="30178"/>
                  </a:lnTo>
                  <a:lnTo>
                    <a:pt x="11279" y="30178"/>
                  </a:lnTo>
                  <a:lnTo>
                    <a:pt x="11379" y="1"/>
                  </a:lnTo>
                  <a:close/>
                </a:path>
              </a:pathLst>
            </a:custGeom>
            <a:solidFill>
              <a:sysClr val="window" lastClr="FFFFFF">
                <a:lumMod val="95000"/>
              </a:sys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1" name="Google Shape;5163;p46">
              <a:extLst>
                <a:ext uri="{FF2B5EF4-FFF2-40B4-BE49-F238E27FC236}">
                  <a16:creationId xmlns:a16="http://schemas.microsoft.com/office/drawing/2014/main" id="{93D9FE50-EB8A-C269-CF22-7AEC8FAE3209}"/>
                </a:ext>
              </a:extLst>
            </p:cNvPr>
            <p:cNvSpPr/>
            <p:nvPr/>
          </p:nvSpPr>
          <p:spPr>
            <a:xfrm>
              <a:off x="5476873" y="3455062"/>
              <a:ext cx="554438" cy="780873"/>
            </a:xfrm>
            <a:custGeom>
              <a:avLst/>
              <a:gdLst/>
              <a:ahLst/>
              <a:cxnLst/>
              <a:rect l="l" t="t" r="r" b="b"/>
              <a:pathLst>
                <a:path w="10822" h="15241" extrusionOk="0">
                  <a:moveTo>
                    <a:pt x="4551" y="0"/>
                  </a:moveTo>
                  <a:cubicBezTo>
                    <a:pt x="3982" y="0"/>
                    <a:pt x="1251" y="176"/>
                    <a:pt x="717" y="3504"/>
                  </a:cubicBezTo>
                  <a:cubicBezTo>
                    <a:pt x="0" y="7980"/>
                    <a:pt x="2586" y="8517"/>
                    <a:pt x="0" y="15241"/>
                  </a:cubicBezTo>
                  <a:lnTo>
                    <a:pt x="9549" y="15241"/>
                  </a:lnTo>
                  <a:cubicBezTo>
                    <a:pt x="9549" y="15241"/>
                    <a:pt x="7440" y="12794"/>
                    <a:pt x="9131" y="7184"/>
                  </a:cubicBezTo>
                  <a:cubicBezTo>
                    <a:pt x="10822" y="1594"/>
                    <a:pt x="7281" y="3"/>
                    <a:pt x="4655" y="3"/>
                  </a:cubicBezTo>
                  <a:cubicBezTo>
                    <a:pt x="4655" y="3"/>
                    <a:pt x="4618" y="0"/>
                    <a:pt x="4551" y="0"/>
                  </a:cubicBezTo>
                  <a:close/>
                </a:path>
              </a:pathLst>
            </a:custGeom>
            <a:solidFill>
              <a:srgbClr val="96D9E9"/>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2" name="Google Shape;5164;p46">
              <a:extLst>
                <a:ext uri="{FF2B5EF4-FFF2-40B4-BE49-F238E27FC236}">
                  <a16:creationId xmlns:a16="http://schemas.microsoft.com/office/drawing/2014/main" id="{E265BE73-728F-92AC-DC83-2FE65B4496FE}"/>
                </a:ext>
              </a:extLst>
            </p:cNvPr>
            <p:cNvSpPr/>
            <p:nvPr/>
          </p:nvSpPr>
          <p:spPr>
            <a:xfrm>
              <a:off x="5651166" y="3354283"/>
              <a:ext cx="151904" cy="201866"/>
            </a:xfrm>
            <a:custGeom>
              <a:avLst/>
              <a:gdLst/>
              <a:ahLst/>
              <a:cxnLst/>
              <a:rect l="l" t="t" r="r" b="b"/>
              <a:pathLst>
                <a:path w="2965" h="3940" extrusionOk="0">
                  <a:moveTo>
                    <a:pt x="0" y="0"/>
                  </a:moveTo>
                  <a:lnTo>
                    <a:pt x="0" y="2467"/>
                  </a:lnTo>
                  <a:cubicBezTo>
                    <a:pt x="0" y="3263"/>
                    <a:pt x="657" y="3939"/>
                    <a:pt x="1472" y="3939"/>
                  </a:cubicBezTo>
                  <a:cubicBezTo>
                    <a:pt x="2268" y="3939"/>
                    <a:pt x="2944" y="3263"/>
                    <a:pt x="2964" y="2467"/>
                  </a:cubicBezTo>
                  <a:lnTo>
                    <a:pt x="2964" y="0"/>
                  </a:lnTo>
                  <a:close/>
                </a:path>
              </a:pathLst>
            </a:custGeom>
            <a:solidFill>
              <a:srgbClr val="EF7D93"/>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3" name="Google Shape;5165;p46">
              <a:extLst>
                <a:ext uri="{FF2B5EF4-FFF2-40B4-BE49-F238E27FC236}">
                  <a16:creationId xmlns:a16="http://schemas.microsoft.com/office/drawing/2014/main" id="{47D491D5-490A-043D-5AB4-9A6585EF1B38}"/>
                </a:ext>
              </a:extLst>
            </p:cNvPr>
            <p:cNvSpPr/>
            <p:nvPr/>
          </p:nvSpPr>
          <p:spPr>
            <a:xfrm>
              <a:off x="5565557" y="3209442"/>
              <a:ext cx="50976" cy="83718"/>
            </a:xfrm>
            <a:custGeom>
              <a:avLst/>
              <a:gdLst/>
              <a:ahLst/>
              <a:cxnLst/>
              <a:rect l="l" t="t" r="r" b="b"/>
              <a:pathLst>
                <a:path w="995" h="1634" extrusionOk="0">
                  <a:moveTo>
                    <a:pt x="721" y="1"/>
                  </a:moveTo>
                  <a:cubicBezTo>
                    <a:pt x="543" y="1"/>
                    <a:pt x="0" y="56"/>
                    <a:pt x="0" y="739"/>
                  </a:cubicBezTo>
                  <a:cubicBezTo>
                    <a:pt x="0" y="1574"/>
                    <a:pt x="995" y="1634"/>
                    <a:pt x="995" y="1634"/>
                  </a:cubicBezTo>
                  <a:lnTo>
                    <a:pt x="776" y="3"/>
                  </a:lnTo>
                  <a:cubicBezTo>
                    <a:pt x="776" y="3"/>
                    <a:pt x="755" y="1"/>
                    <a:pt x="721" y="1"/>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4" name="Google Shape;5166;p46">
              <a:extLst>
                <a:ext uri="{FF2B5EF4-FFF2-40B4-BE49-F238E27FC236}">
                  <a16:creationId xmlns:a16="http://schemas.microsoft.com/office/drawing/2014/main" id="{DF1F8732-3AAC-00B3-2C85-B3854B305169}"/>
                </a:ext>
              </a:extLst>
            </p:cNvPr>
            <p:cNvSpPr/>
            <p:nvPr/>
          </p:nvSpPr>
          <p:spPr>
            <a:xfrm>
              <a:off x="5835603" y="3209442"/>
              <a:ext cx="51028" cy="83718"/>
            </a:xfrm>
            <a:custGeom>
              <a:avLst/>
              <a:gdLst/>
              <a:ahLst/>
              <a:cxnLst/>
              <a:rect l="l" t="t" r="r" b="b"/>
              <a:pathLst>
                <a:path w="996" h="1634" extrusionOk="0">
                  <a:moveTo>
                    <a:pt x="293" y="1"/>
                  </a:moveTo>
                  <a:cubicBezTo>
                    <a:pt x="260" y="1"/>
                    <a:pt x="239" y="3"/>
                    <a:pt x="239" y="3"/>
                  </a:cubicBezTo>
                  <a:lnTo>
                    <a:pt x="1" y="1634"/>
                  </a:lnTo>
                  <a:cubicBezTo>
                    <a:pt x="1" y="1634"/>
                    <a:pt x="995" y="1574"/>
                    <a:pt x="995" y="739"/>
                  </a:cubicBezTo>
                  <a:cubicBezTo>
                    <a:pt x="995" y="56"/>
                    <a:pt x="466" y="1"/>
                    <a:pt x="293" y="1"/>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5" name="Google Shape;5167;p46">
              <a:extLst>
                <a:ext uri="{FF2B5EF4-FFF2-40B4-BE49-F238E27FC236}">
                  <a16:creationId xmlns:a16="http://schemas.microsoft.com/office/drawing/2014/main" id="{D1DE81F7-518E-78A2-951C-E87C3676700A}"/>
                </a:ext>
              </a:extLst>
            </p:cNvPr>
            <p:cNvSpPr/>
            <p:nvPr/>
          </p:nvSpPr>
          <p:spPr>
            <a:xfrm>
              <a:off x="5603264" y="3065830"/>
              <a:ext cx="246684" cy="343531"/>
            </a:xfrm>
            <a:custGeom>
              <a:avLst/>
              <a:gdLst/>
              <a:ahLst/>
              <a:cxnLst/>
              <a:rect l="l" t="t" r="r" b="b"/>
              <a:pathLst>
                <a:path w="4815" h="6705" extrusionOk="0">
                  <a:moveTo>
                    <a:pt x="2407" y="1"/>
                  </a:moveTo>
                  <a:cubicBezTo>
                    <a:pt x="1054" y="1"/>
                    <a:pt x="0" y="1095"/>
                    <a:pt x="0" y="2408"/>
                  </a:cubicBezTo>
                  <a:lnTo>
                    <a:pt x="0" y="4298"/>
                  </a:lnTo>
                  <a:cubicBezTo>
                    <a:pt x="0" y="5630"/>
                    <a:pt x="1094" y="6705"/>
                    <a:pt x="2407" y="6705"/>
                  </a:cubicBezTo>
                  <a:cubicBezTo>
                    <a:pt x="3720" y="6705"/>
                    <a:pt x="4794" y="5630"/>
                    <a:pt x="4814" y="4298"/>
                  </a:cubicBezTo>
                  <a:lnTo>
                    <a:pt x="4814" y="2408"/>
                  </a:lnTo>
                  <a:cubicBezTo>
                    <a:pt x="4814" y="1055"/>
                    <a:pt x="3720" y="1"/>
                    <a:pt x="2407" y="1"/>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6" name="Google Shape;5168;p46">
              <a:extLst>
                <a:ext uri="{FF2B5EF4-FFF2-40B4-BE49-F238E27FC236}">
                  <a16:creationId xmlns:a16="http://schemas.microsoft.com/office/drawing/2014/main" id="{66CE0693-814A-989C-E6CB-EA303B7B0AF4}"/>
                </a:ext>
              </a:extLst>
            </p:cNvPr>
            <p:cNvSpPr/>
            <p:nvPr/>
          </p:nvSpPr>
          <p:spPr>
            <a:xfrm>
              <a:off x="4293659" y="3400651"/>
              <a:ext cx="555463" cy="921410"/>
            </a:xfrm>
            <a:custGeom>
              <a:avLst/>
              <a:gdLst/>
              <a:ahLst/>
              <a:cxnLst/>
              <a:rect l="l" t="t" r="r" b="b"/>
              <a:pathLst>
                <a:path w="10842" h="17984" extrusionOk="0">
                  <a:moveTo>
                    <a:pt x="6033" y="0"/>
                  </a:moveTo>
                  <a:cubicBezTo>
                    <a:pt x="5320" y="0"/>
                    <a:pt x="4569" y="50"/>
                    <a:pt x="3819" y="50"/>
                  </a:cubicBezTo>
                  <a:cubicBezTo>
                    <a:pt x="477" y="50"/>
                    <a:pt x="637" y="5720"/>
                    <a:pt x="637" y="5720"/>
                  </a:cubicBezTo>
                  <a:lnTo>
                    <a:pt x="0" y="17059"/>
                  </a:lnTo>
                  <a:cubicBezTo>
                    <a:pt x="1800" y="17675"/>
                    <a:pt x="3601" y="17984"/>
                    <a:pt x="5406" y="17984"/>
                  </a:cubicBezTo>
                  <a:cubicBezTo>
                    <a:pt x="7211" y="17984"/>
                    <a:pt x="9021" y="17675"/>
                    <a:pt x="10842" y="17059"/>
                  </a:cubicBezTo>
                  <a:lnTo>
                    <a:pt x="10464" y="5720"/>
                  </a:lnTo>
                  <a:cubicBezTo>
                    <a:pt x="10464" y="583"/>
                    <a:pt x="8466" y="0"/>
                    <a:pt x="6033" y="0"/>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7" name="Google Shape;5169;p46">
              <a:extLst>
                <a:ext uri="{FF2B5EF4-FFF2-40B4-BE49-F238E27FC236}">
                  <a16:creationId xmlns:a16="http://schemas.microsoft.com/office/drawing/2014/main" id="{4D81B0EF-ED11-73D2-ADAD-C9262A1D1E5F}"/>
                </a:ext>
              </a:extLst>
            </p:cNvPr>
            <p:cNvSpPr/>
            <p:nvPr/>
          </p:nvSpPr>
          <p:spPr>
            <a:xfrm>
              <a:off x="4213121" y="4274618"/>
              <a:ext cx="633951" cy="1507436"/>
            </a:xfrm>
            <a:custGeom>
              <a:avLst/>
              <a:gdLst/>
              <a:ahLst/>
              <a:cxnLst/>
              <a:rect l="l" t="t" r="r" b="b"/>
              <a:pathLst>
                <a:path w="12374" h="29422" extrusionOk="0">
                  <a:moveTo>
                    <a:pt x="1572" y="1"/>
                  </a:moveTo>
                  <a:lnTo>
                    <a:pt x="1" y="29422"/>
                  </a:lnTo>
                  <a:lnTo>
                    <a:pt x="2467" y="29422"/>
                  </a:lnTo>
                  <a:lnTo>
                    <a:pt x="7062" y="4457"/>
                  </a:lnTo>
                  <a:lnTo>
                    <a:pt x="9768" y="29422"/>
                  </a:lnTo>
                  <a:lnTo>
                    <a:pt x="12235" y="29422"/>
                  </a:lnTo>
                  <a:lnTo>
                    <a:pt x="12374" y="1"/>
                  </a:lnTo>
                  <a:lnTo>
                    <a:pt x="12374" y="1"/>
                  </a:lnTo>
                  <a:cubicBezTo>
                    <a:pt x="10592" y="515"/>
                    <a:pt x="8806" y="769"/>
                    <a:pt x="7014" y="769"/>
                  </a:cubicBezTo>
                  <a:cubicBezTo>
                    <a:pt x="5205" y="769"/>
                    <a:pt x="3391" y="510"/>
                    <a:pt x="1572" y="1"/>
                  </a:cubicBezTo>
                  <a:close/>
                </a:path>
              </a:pathLst>
            </a:custGeom>
            <a:solidFill>
              <a:srgbClr val="B9E5F0"/>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8" name="Google Shape;5170;p46">
              <a:extLst>
                <a:ext uri="{FF2B5EF4-FFF2-40B4-BE49-F238E27FC236}">
                  <a16:creationId xmlns:a16="http://schemas.microsoft.com/office/drawing/2014/main" id="{A1193C04-922C-607E-CCFA-B8C9B9208553}"/>
                </a:ext>
              </a:extLst>
            </p:cNvPr>
            <p:cNvSpPr/>
            <p:nvPr/>
          </p:nvSpPr>
          <p:spPr>
            <a:xfrm>
              <a:off x="4502585" y="3300282"/>
              <a:ext cx="143707" cy="165130"/>
            </a:xfrm>
            <a:custGeom>
              <a:avLst/>
              <a:gdLst/>
              <a:ahLst/>
              <a:cxnLst/>
              <a:rect l="l" t="t" r="r" b="b"/>
              <a:pathLst>
                <a:path w="2805" h="3223" extrusionOk="0">
                  <a:moveTo>
                    <a:pt x="0" y="0"/>
                  </a:moveTo>
                  <a:lnTo>
                    <a:pt x="0" y="2328"/>
                  </a:lnTo>
                  <a:cubicBezTo>
                    <a:pt x="0" y="3103"/>
                    <a:pt x="617" y="3223"/>
                    <a:pt x="1393" y="3223"/>
                  </a:cubicBezTo>
                  <a:cubicBezTo>
                    <a:pt x="2148" y="3223"/>
                    <a:pt x="2785" y="3123"/>
                    <a:pt x="2805" y="2328"/>
                  </a:cubicBezTo>
                  <a:lnTo>
                    <a:pt x="2805" y="0"/>
                  </a:ln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49" name="Google Shape;5171;p46">
              <a:extLst>
                <a:ext uri="{FF2B5EF4-FFF2-40B4-BE49-F238E27FC236}">
                  <a16:creationId xmlns:a16="http://schemas.microsoft.com/office/drawing/2014/main" id="{3EFB3EC0-B7E1-3F62-4CA3-BCDAC74770A4}"/>
                </a:ext>
              </a:extLst>
            </p:cNvPr>
            <p:cNvSpPr/>
            <p:nvPr/>
          </p:nvSpPr>
          <p:spPr>
            <a:xfrm>
              <a:off x="4456681" y="3027096"/>
              <a:ext cx="234491" cy="326213"/>
            </a:xfrm>
            <a:custGeom>
              <a:avLst/>
              <a:gdLst/>
              <a:ahLst/>
              <a:cxnLst/>
              <a:rect l="l" t="t" r="r" b="b"/>
              <a:pathLst>
                <a:path w="4577" h="6367" extrusionOk="0">
                  <a:moveTo>
                    <a:pt x="2289" y="1"/>
                  </a:moveTo>
                  <a:cubicBezTo>
                    <a:pt x="1015" y="1"/>
                    <a:pt x="1" y="1015"/>
                    <a:pt x="1" y="2289"/>
                  </a:cubicBezTo>
                  <a:lnTo>
                    <a:pt x="1" y="4079"/>
                  </a:lnTo>
                  <a:cubicBezTo>
                    <a:pt x="1" y="5352"/>
                    <a:pt x="1015" y="6367"/>
                    <a:pt x="2289" y="6367"/>
                  </a:cubicBezTo>
                  <a:cubicBezTo>
                    <a:pt x="3542" y="6367"/>
                    <a:pt x="4576" y="5332"/>
                    <a:pt x="4576" y="4079"/>
                  </a:cubicBezTo>
                  <a:lnTo>
                    <a:pt x="4576" y="2289"/>
                  </a:lnTo>
                  <a:cubicBezTo>
                    <a:pt x="4576" y="1015"/>
                    <a:pt x="3542" y="1"/>
                    <a:pt x="2289" y="1"/>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0" name="Google Shape;5172;p46">
              <a:extLst>
                <a:ext uri="{FF2B5EF4-FFF2-40B4-BE49-F238E27FC236}">
                  <a16:creationId xmlns:a16="http://schemas.microsoft.com/office/drawing/2014/main" id="{F7C59138-8DD0-35B8-13D4-2D191CF2AC7B}"/>
                </a:ext>
              </a:extLst>
            </p:cNvPr>
            <p:cNvSpPr/>
            <p:nvPr/>
          </p:nvSpPr>
          <p:spPr>
            <a:xfrm>
              <a:off x="3325416" y="3506144"/>
              <a:ext cx="555514" cy="426070"/>
            </a:xfrm>
            <a:custGeom>
              <a:avLst/>
              <a:gdLst/>
              <a:ahLst/>
              <a:cxnLst/>
              <a:rect l="l" t="t" r="r" b="b"/>
              <a:pathLst>
                <a:path w="10843" h="8316" extrusionOk="0">
                  <a:moveTo>
                    <a:pt x="10842" y="0"/>
                  </a:moveTo>
                  <a:cubicBezTo>
                    <a:pt x="10842" y="1"/>
                    <a:pt x="8992" y="657"/>
                    <a:pt x="5710" y="3303"/>
                  </a:cubicBezTo>
                  <a:cubicBezTo>
                    <a:pt x="2428" y="5988"/>
                    <a:pt x="1" y="6267"/>
                    <a:pt x="1" y="6267"/>
                  </a:cubicBezTo>
                  <a:lnTo>
                    <a:pt x="21" y="8316"/>
                  </a:lnTo>
                  <a:cubicBezTo>
                    <a:pt x="21" y="8316"/>
                    <a:pt x="6108" y="7560"/>
                    <a:pt x="10385" y="3303"/>
                  </a:cubicBezTo>
                  <a:lnTo>
                    <a:pt x="10842" y="0"/>
                  </a:ln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1" name="Google Shape;5173;p46">
              <a:extLst>
                <a:ext uri="{FF2B5EF4-FFF2-40B4-BE49-F238E27FC236}">
                  <a16:creationId xmlns:a16="http://schemas.microsoft.com/office/drawing/2014/main" id="{B0FE18D7-E3E3-85FA-97E0-A77EF7C48796}"/>
                </a:ext>
              </a:extLst>
            </p:cNvPr>
            <p:cNvSpPr/>
            <p:nvPr/>
          </p:nvSpPr>
          <p:spPr>
            <a:xfrm>
              <a:off x="2342981" y="3093343"/>
              <a:ext cx="340440" cy="742037"/>
            </a:xfrm>
            <a:custGeom>
              <a:avLst/>
              <a:gdLst/>
              <a:ahLst/>
              <a:cxnLst/>
              <a:rect l="l" t="t" r="r" b="b"/>
              <a:pathLst>
                <a:path w="6645" h="14483" extrusionOk="0">
                  <a:moveTo>
                    <a:pt x="935" y="1"/>
                  </a:moveTo>
                  <a:cubicBezTo>
                    <a:pt x="935" y="1"/>
                    <a:pt x="0" y="9728"/>
                    <a:pt x="4377" y="14483"/>
                  </a:cubicBezTo>
                  <a:lnTo>
                    <a:pt x="6645" y="10604"/>
                  </a:lnTo>
                  <a:cubicBezTo>
                    <a:pt x="6645" y="10604"/>
                    <a:pt x="2308" y="7878"/>
                    <a:pt x="1612" y="1"/>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2" name="Google Shape;5174;p46">
              <a:extLst>
                <a:ext uri="{FF2B5EF4-FFF2-40B4-BE49-F238E27FC236}">
                  <a16:creationId xmlns:a16="http://schemas.microsoft.com/office/drawing/2014/main" id="{DAE365B7-2820-AA8A-85DD-891E26E91FA6}"/>
                </a:ext>
              </a:extLst>
            </p:cNvPr>
            <p:cNvSpPr/>
            <p:nvPr/>
          </p:nvSpPr>
          <p:spPr>
            <a:xfrm>
              <a:off x="2826053" y="3623369"/>
              <a:ext cx="643122" cy="209756"/>
            </a:xfrm>
            <a:custGeom>
              <a:avLst/>
              <a:gdLst/>
              <a:ahLst/>
              <a:cxnLst/>
              <a:rect l="l" t="t" r="r" b="b"/>
              <a:pathLst>
                <a:path w="12553" h="4094" extrusionOk="0">
                  <a:moveTo>
                    <a:pt x="1" y="0"/>
                  </a:moveTo>
                  <a:lnTo>
                    <a:pt x="1512" y="3044"/>
                  </a:lnTo>
                  <a:cubicBezTo>
                    <a:pt x="3155" y="3823"/>
                    <a:pt x="4817" y="4094"/>
                    <a:pt x="6336" y="4094"/>
                  </a:cubicBezTo>
                  <a:cubicBezTo>
                    <a:pt x="9822" y="4094"/>
                    <a:pt x="12553" y="2666"/>
                    <a:pt x="12553" y="2666"/>
                  </a:cubicBezTo>
                  <a:lnTo>
                    <a:pt x="12235" y="2069"/>
                  </a:lnTo>
                  <a:cubicBezTo>
                    <a:pt x="12235" y="2069"/>
                    <a:pt x="11542" y="2327"/>
                    <a:pt x="10271" y="2327"/>
                  </a:cubicBezTo>
                  <a:cubicBezTo>
                    <a:pt x="9203" y="2327"/>
                    <a:pt x="7726" y="2145"/>
                    <a:pt x="5909" y="1472"/>
                  </a:cubicBezTo>
                  <a:cubicBezTo>
                    <a:pt x="1950" y="0"/>
                    <a:pt x="1" y="0"/>
                    <a:pt x="1" y="0"/>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3" name="Google Shape;5175;p46">
              <a:extLst>
                <a:ext uri="{FF2B5EF4-FFF2-40B4-BE49-F238E27FC236}">
                  <a16:creationId xmlns:a16="http://schemas.microsoft.com/office/drawing/2014/main" id="{3CEB9676-A257-C2AD-3378-9AA9B7A167A4}"/>
                </a:ext>
              </a:extLst>
            </p:cNvPr>
            <p:cNvSpPr/>
            <p:nvPr/>
          </p:nvSpPr>
          <p:spPr>
            <a:xfrm>
              <a:off x="3682148" y="3484625"/>
              <a:ext cx="592196" cy="1182965"/>
            </a:xfrm>
            <a:custGeom>
              <a:avLst/>
              <a:gdLst/>
              <a:ahLst/>
              <a:cxnLst/>
              <a:rect l="l" t="t" r="r" b="b"/>
              <a:pathLst>
                <a:path w="11559" h="23089" extrusionOk="0">
                  <a:moveTo>
                    <a:pt x="5480" y="1"/>
                  </a:moveTo>
                  <a:cubicBezTo>
                    <a:pt x="4951" y="1"/>
                    <a:pt x="2270" y="162"/>
                    <a:pt x="1751" y="3404"/>
                  </a:cubicBezTo>
                  <a:cubicBezTo>
                    <a:pt x="1453" y="5254"/>
                    <a:pt x="1751" y="6388"/>
                    <a:pt x="1990" y="7602"/>
                  </a:cubicBezTo>
                  <a:cubicBezTo>
                    <a:pt x="2288" y="9173"/>
                    <a:pt x="2149" y="10765"/>
                    <a:pt x="1632" y="12257"/>
                  </a:cubicBezTo>
                  <a:cubicBezTo>
                    <a:pt x="1015" y="14107"/>
                    <a:pt x="0" y="17747"/>
                    <a:pt x="0" y="22521"/>
                  </a:cubicBezTo>
                  <a:cubicBezTo>
                    <a:pt x="1900" y="22899"/>
                    <a:pt x="3795" y="23088"/>
                    <a:pt x="5690" y="23088"/>
                  </a:cubicBezTo>
                  <a:cubicBezTo>
                    <a:pt x="7584" y="23088"/>
                    <a:pt x="9479" y="22899"/>
                    <a:pt x="11379" y="22521"/>
                  </a:cubicBezTo>
                  <a:cubicBezTo>
                    <a:pt x="11379" y="22521"/>
                    <a:pt x="11558" y="17210"/>
                    <a:pt x="10046" y="12754"/>
                  </a:cubicBezTo>
                  <a:cubicBezTo>
                    <a:pt x="9449" y="10964"/>
                    <a:pt x="9310" y="9054"/>
                    <a:pt x="9847" y="7244"/>
                  </a:cubicBezTo>
                  <a:cubicBezTo>
                    <a:pt x="9867" y="7164"/>
                    <a:pt x="9887" y="7065"/>
                    <a:pt x="9907" y="6965"/>
                  </a:cubicBezTo>
                  <a:cubicBezTo>
                    <a:pt x="11558" y="1534"/>
                    <a:pt x="8117" y="3"/>
                    <a:pt x="5570" y="3"/>
                  </a:cubicBezTo>
                  <a:cubicBezTo>
                    <a:pt x="5570" y="3"/>
                    <a:pt x="5538" y="1"/>
                    <a:pt x="5480" y="1"/>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4" name="Google Shape;5176;p46">
              <a:extLst>
                <a:ext uri="{FF2B5EF4-FFF2-40B4-BE49-F238E27FC236}">
                  <a16:creationId xmlns:a16="http://schemas.microsoft.com/office/drawing/2014/main" id="{183AF768-D6F6-F94B-BBC1-6E1DCFA6623A}"/>
                </a:ext>
              </a:extLst>
            </p:cNvPr>
            <p:cNvSpPr/>
            <p:nvPr/>
          </p:nvSpPr>
          <p:spPr>
            <a:xfrm>
              <a:off x="4072488" y="3506144"/>
              <a:ext cx="555463" cy="404654"/>
            </a:xfrm>
            <a:custGeom>
              <a:avLst/>
              <a:gdLst/>
              <a:ahLst/>
              <a:cxnLst/>
              <a:rect l="l" t="t" r="r" b="b"/>
              <a:pathLst>
                <a:path w="10842" h="7898" extrusionOk="0">
                  <a:moveTo>
                    <a:pt x="0" y="0"/>
                  </a:moveTo>
                  <a:lnTo>
                    <a:pt x="478" y="3303"/>
                  </a:lnTo>
                  <a:cubicBezTo>
                    <a:pt x="4735" y="7560"/>
                    <a:pt x="10842" y="7898"/>
                    <a:pt x="10842" y="7898"/>
                  </a:cubicBezTo>
                  <a:lnTo>
                    <a:pt x="10842" y="5849"/>
                  </a:lnTo>
                  <a:cubicBezTo>
                    <a:pt x="10842" y="5849"/>
                    <a:pt x="10820" y="5850"/>
                    <a:pt x="10779" y="5850"/>
                  </a:cubicBezTo>
                  <a:cubicBezTo>
                    <a:pt x="10378" y="5850"/>
                    <a:pt x="8107" y="5736"/>
                    <a:pt x="5133" y="3303"/>
                  </a:cubicBezTo>
                  <a:cubicBezTo>
                    <a:pt x="1851" y="657"/>
                    <a:pt x="1" y="1"/>
                    <a:pt x="0" y="0"/>
                  </a:cubicBezTo>
                  <a:close/>
                </a:path>
              </a:pathLst>
            </a:custGeom>
            <a:solidFill>
              <a:srgbClr val="279CB8"/>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5" name="Google Shape;5177;p46">
              <a:extLst>
                <a:ext uri="{FF2B5EF4-FFF2-40B4-BE49-F238E27FC236}">
                  <a16:creationId xmlns:a16="http://schemas.microsoft.com/office/drawing/2014/main" id="{E29A475E-474A-DB0A-496A-1B46325571B8}"/>
                </a:ext>
              </a:extLst>
            </p:cNvPr>
            <p:cNvSpPr/>
            <p:nvPr/>
          </p:nvSpPr>
          <p:spPr>
            <a:xfrm>
              <a:off x="2551908" y="3447838"/>
              <a:ext cx="773560" cy="364383"/>
            </a:xfrm>
            <a:custGeom>
              <a:avLst/>
              <a:gdLst/>
              <a:ahLst/>
              <a:cxnLst/>
              <a:rect l="l" t="t" r="r" b="b"/>
              <a:pathLst>
                <a:path w="15099" h="7112" extrusionOk="0">
                  <a:moveTo>
                    <a:pt x="14975" y="0"/>
                  </a:moveTo>
                  <a:cubicBezTo>
                    <a:pt x="14435" y="0"/>
                    <a:pt x="12149" y="195"/>
                    <a:pt x="8335" y="3128"/>
                  </a:cubicBezTo>
                  <a:cubicBezTo>
                    <a:pt x="6526" y="4303"/>
                    <a:pt x="4792" y="4641"/>
                    <a:pt x="3396" y="4641"/>
                  </a:cubicBezTo>
                  <a:cubicBezTo>
                    <a:pt x="1508" y="4641"/>
                    <a:pt x="239" y="4023"/>
                    <a:pt x="239" y="4023"/>
                  </a:cubicBezTo>
                  <a:lnTo>
                    <a:pt x="0" y="4640"/>
                  </a:lnTo>
                  <a:cubicBezTo>
                    <a:pt x="0" y="4640"/>
                    <a:pt x="1700" y="7112"/>
                    <a:pt x="5243" y="7112"/>
                  </a:cubicBezTo>
                  <a:cubicBezTo>
                    <a:pt x="5514" y="7112"/>
                    <a:pt x="5795" y="7098"/>
                    <a:pt x="6088" y="7066"/>
                  </a:cubicBezTo>
                  <a:cubicBezTo>
                    <a:pt x="10225" y="6609"/>
                    <a:pt x="13249" y="4500"/>
                    <a:pt x="13249" y="4500"/>
                  </a:cubicBezTo>
                  <a:lnTo>
                    <a:pt x="15099" y="5"/>
                  </a:lnTo>
                  <a:cubicBezTo>
                    <a:pt x="15099" y="5"/>
                    <a:pt x="15057" y="0"/>
                    <a:pt x="14975" y="0"/>
                  </a:cubicBezTo>
                  <a:close/>
                </a:path>
              </a:pathLst>
            </a:custGeom>
            <a:solidFill>
              <a:srgbClr val="B9E5F0"/>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6" name="Google Shape;5178;p46">
              <a:extLst>
                <a:ext uri="{FF2B5EF4-FFF2-40B4-BE49-F238E27FC236}">
                  <a16:creationId xmlns:a16="http://schemas.microsoft.com/office/drawing/2014/main" id="{5F3922A6-DB1A-5FD6-F0E9-436002656C50}"/>
                </a:ext>
              </a:extLst>
            </p:cNvPr>
            <p:cNvSpPr/>
            <p:nvPr/>
          </p:nvSpPr>
          <p:spPr>
            <a:xfrm>
              <a:off x="5211899" y="3491849"/>
              <a:ext cx="605414" cy="300493"/>
            </a:xfrm>
            <a:custGeom>
              <a:avLst/>
              <a:gdLst/>
              <a:ahLst/>
              <a:cxnLst/>
              <a:rect l="l" t="t" r="r" b="b"/>
              <a:pathLst>
                <a:path w="11817" h="5865" extrusionOk="0">
                  <a:moveTo>
                    <a:pt x="0" y="1"/>
                  </a:moveTo>
                  <a:lnTo>
                    <a:pt x="836" y="3263"/>
                  </a:lnTo>
                  <a:cubicBezTo>
                    <a:pt x="3588" y="5414"/>
                    <a:pt x="6803" y="5864"/>
                    <a:pt x="9014" y="5864"/>
                  </a:cubicBezTo>
                  <a:cubicBezTo>
                    <a:pt x="10606" y="5864"/>
                    <a:pt x="11677" y="5631"/>
                    <a:pt x="11677" y="5631"/>
                  </a:cubicBezTo>
                  <a:lnTo>
                    <a:pt x="11817" y="4755"/>
                  </a:lnTo>
                  <a:lnTo>
                    <a:pt x="11817" y="4755"/>
                  </a:lnTo>
                  <a:cubicBezTo>
                    <a:pt x="11817" y="4755"/>
                    <a:pt x="11755" y="4760"/>
                    <a:pt x="11638" y="4760"/>
                  </a:cubicBezTo>
                  <a:cubicBezTo>
                    <a:pt x="10973" y="4760"/>
                    <a:pt x="8517" y="4616"/>
                    <a:pt x="5471" y="2686"/>
                  </a:cubicBezTo>
                  <a:cubicBezTo>
                    <a:pt x="1910" y="439"/>
                    <a:pt x="1" y="1"/>
                    <a:pt x="0" y="1"/>
                  </a:cubicBezTo>
                  <a:close/>
                </a:path>
              </a:pathLst>
            </a:custGeom>
            <a:solidFill>
              <a:schemeClr val="bg2"/>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7" name="Google Shape;5179;p46">
              <a:extLst>
                <a:ext uri="{FF2B5EF4-FFF2-40B4-BE49-F238E27FC236}">
                  <a16:creationId xmlns:a16="http://schemas.microsoft.com/office/drawing/2014/main" id="{CF96EB54-A6F8-1280-47BC-A7C13D8A6172}"/>
                </a:ext>
              </a:extLst>
            </p:cNvPr>
            <p:cNvSpPr/>
            <p:nvPr/>
          </p:nvSpPr>
          <p:spPr>
            <a:xfrm>
              <a:off x="3465076" y="3442407"/>
              <a:ext cx="801071" cy="282151"/>
            </a:xfrm>
            <a:custGeom>
              <a:avLst/>
              <a:gdLst/>
              <a:ahLst/>
              <a:cxnLst/>
              <a:rect l="l" t="t" r="r" b="b"/>
              <a:pathLst>
                <a:path w="15636" h="5507" extrusionOk="0">
                  <a:moveTo>
                    <a:pt x="706" y="1"/>
                  </a:moveTo>
                  <a:cubicBezTo>
                    <a:pt x="226" y="1"/>
                    <a:pt x="0" y="71"/>
                    <a:pt x="0" y="71"/>
                  </a:cubicBezTo>
                  <a:lnTo>
                    <a:pt x="2368" y="4169"/>
                  </a:lnTo>
                  <a:cubicBezTo>
                    <a:pt x="2368" y="4169"/>
                    <a:pt x="5249" y="5507"/>
                    <a:pt x="8990" y="5507"/>
                  </a:cubicBezTo>
                  <a:cubicBezTo>
                    <a:pt x="9277" y="5507"/>
                    <a:pt x="9570" y="5499"/>
                    <a:pt x="9867" y="5482"/>
                  </a:cubicBezTo>
                  <a:cubicBezTo>
                    <a:pt x="14005" y="5203"/>
                    <a:pt x="15636" y="2418"/>
                    <a:pt x="15636" y="2418"/>
                  </a:cubicBezTo>
                  <a:lnTo>
                    <a:pt x="15079" y="1603"/>
                  </a:lnTo>
                  <a:cubicBezTo>
                    <a:pt x="15079" y="1603"/>
                    <a:pt x="13354" y="2792"/>
                    <a:pt x="10703" y="2792"/>
                  </a:cubicBezTo>
                  <a:cubicBezTo>
                    <a:pt x="9598" y="2792"/>
                    <a:pt x="8332" y="2585"/>
                    <a:pt x="6963" y="2000"/>
                  </a:cubicBezTo>
                  <a:cubicBezTo>
                    <a:pt x="3679" y="285"/>
                    <a:pt x="1674" y="1"/>
                    <a:pt x="706" y="1"/>
                  </a:cubicBezTo>
                  <a:close/>
                </a:path>
              </a:pathLst>
            </a:custGeom>
            <a:solidFill>
              <a:srgbClr val="B9E5F0"/>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8" name="Google Shape;5180;p46">
              <a:extLst>
                <a:ext uri="{FF2B5EF4-FFF2-40B4-BE49-F238E27FC236}">
                  <a16:creationId xmlns:a16="http://schemas.microsoft.com/office/drawing/2014/main" id="{34C28EB3-7451-4DA5-7777-81E5C32CF0DB}"/>
                </a:ext>
              </a:extLst>
            </p:cNvPr>
            <p:cNvSpPr/>
            <p:nvPr/>
          </p:nvSpPr>
          <p:spPr>
            <a:xfrm>
              <a:off x="4570827" y="3517364"/>
              <a:ext cx="482149" cy="512709"/>
            </a:xfrm>
            <a:custGeom>
              <a:avLst/>
              <a:gdLst/>
              <a:ahLst/>
              <a:cxnLst/>
              <a:rect l="l" t="t" r="r" b="b"/>
              <a:pathLst>
                <a:path w="9411" h="10007" extrusionOk="0">
                  <a:moveTo>
                    <a:pt x="8913" y="0"/>
                  </a:moveTo>
                  <a:cubicBezTo>
                    <a:pt x="8913" y="0"/>
                    <a:pt x="7321" y="1154"/>
                    <a:pt x="4934" y="4635"/>
                  </a:cubicBezTo>
                  <a:cubicBezTo>
                    <a:pt x="2547" y="8116"/>
                    <a:pt x="1" y="8793"/>
                    <a:pt x="1" y="8793"/>
                  </a:cubicBezTo>
                  <a:lnTo>
                    <a:pt x="399" y="10006"/>
                  </a:lnTo>
                  <a:cubicBezTo>
                    <a:pt x="399" y="10006"/>
                    <a:pt x="6506" y="8634"/>
                    <a:pt x="9410" y="3362"/>
                  </a:cubicBezTo>
                  <a:lnTo>
                    <a:pt x="8913" y="0"/>
                  </a:lnTo>
                  <a:close/>
                </a:path>
              </a:pathLst>
            </a:custGeom>
            <a:solidFill>
              <a:schemeClr val="bg2"/>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59" name="Google Shape;5181;p46">
              <a:extLst>
                <a:ext uri="{FF2B5EF4-FFF2-40B4-BE49-F238E27FC236}">
                  <a16:creationId xmlns:a16="http://schemas.microsoft.com/office/drawing/2014/main" id="{7572754C-59CD-C203-FF15-A42A87791226}"/>
                </a:ext>
              </a:extLst>
            </p:cNvPr>
            <p:cNvSpPr/>
            <p:nvPr/>
          </p:nvSpPr>
          <p:spPr>
            <a:xfrm>
              <a:off x="4645268" y="3399011"/>
              <a:ext cx="746048" cy="405986"/>
            </a:xfrm>
            <a:custGeom>
              <a:avLst/>
              <a:gdLst/>
              <a:ahLst/>
              <a:cxnLst/>
              <a:rect l="l" t="t" r="r" b="b"/>
              <a:pathLst>
                <a:path w="14562" h="7924" extrusionOk="0">
                  <a:moveTo>
                    <a:pt x="76" y="0"/>
                  </a:moveTo>
                  <a:cubicBezTo>
                    <a:pt x="25" y="0"/>
                    <a:pt x="0" y="3"/>
                    <a:pt x="0" y="3"/>
                  </a:cubicBezTo>
                  <a:lnTo>
                    <a:pt x="1353" y="4419"/>
                  </a:lnTo>
                  <a:cubicBezTo>
                    <a:pt x="1353" y="4419"/>
                    <a:pt x="4177" y="6846"/>
                    <a:pt x="8216" y="7701"/>
                  </a:cubicBezTo>
                  <a:cubicBezTo>
                    <a:pt x="8947" y="7859"/>
                    <a:pt x="9622" y="7924"/>
                    <a:pt x="10235" y="7924"/>
                  </a:cubicBezTo>
                  <a:cubicBezTo>
                    <a:pt x="13024" y="7924"/>
                    <a:pt x="14561" y="6587"/>
                    <a:pt x="14561" y="6587"/>
                  </a:cubicBezTo>
                  <a:lnTo>
                    <a:pt x="14243" y="5274"/>
                  </a:lnTo>
                  <a:cubicBezTo>
                    <a:pt x="14243" y="5274"/>
                    <a:pt x="13321" y="5624"/>
                    <a:pt x="11925" y="5624"/>
                  </a:cubicBezTo>
                  <a:cubicBezTo>
                    <a:pt x="10436" y="5624"/>
                    <a:pt x="8408" y="5226"/>
                    <a:pt x="6386" y="3583"/>
                  </a:cubicBezTo>
                  <a:cubicBezTo>
                    <a:pt x="2800" y="176"/>
                    <a:pt x="510" y="0"/>
                    <a:pt x="76" y="0"/>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0" name="Google Shape;5182;p46">
              <a:extLst>
                <a:ext uri="{FF2B5EF4-FFF2-40B4-BE49-F238E27FC236}">
                  <a16:creationId xmlns:a16="http://schemas.microsoft.com/office/drawing/2014/main" id="{11AE6DA0-C306-EC32-EB2D-9298341C348B}"/>
                </a:ext>
              </a:extLst>
            </p:cNvPr>
            <p:cNvSpPr/>
            <p:nvPr/>
          </p:nvSpPr>
          <p:spPr>
            <a:xfrm>
              <a:off x="3730050" y="3402188"/>
              <a:ext cx="759317" cy="415260"/>
            </a:xfrm>
            <a:custGeom>
              <a:avLst/>
              <a:gdLst/>
              <a:ahLst/>
              <a:cxnLst/>
              <a:rect l="l" t="t" r="r" b="b"/>
              <a:pathLst>
                <a:path w="14821" h="8105" extrusionOk="0">
                  <a:moveTo>
                    <a:pt x="14814" y="0"/>
                  </a:moveTo>
                  <a:cubicBezTo>
                    <a:pt x="14669" y="0"/>
                    <a:pt x="12231" y="56"/>
                    <a:pt x="8335" y="3740"/>
                  </a:cubicBezTo>
                  <a:cubicBezTo>
                    <a:pt x="6303" y="5383"/>
                    <a:pt x="4275" y="5780"/>
                    <a:pt x="2789" y="5780"/>
                  </a:cubicBezTo>
                  <a:cubicBezTo>
                    <a:pt x="1395" y="5780"/>
                    <a:pt x="478" y="5431"/>
                    <a:pt x="478" y="5431"/>
                  </a:cubicBezTo>
                  <a:lnTo>
                    <a:pt x="0" y="6585"/>
                  </a:lnTo>
                  <a:cubicBezTo>
                    <a:pt x="0" y="6585"/>
                    <a:pt x="1700" y="8104"/>
                    <a:pt x="4626" y="8104"/>
                  </a:cubicBezTo>
                  <a:cubicBezTo>
                    <a:pt x="5211" y="8104"/>
                    <a:pt x="5846" y="8044"/>
                    <a:pt x="6525" y="7898"/>
                  </a:cubicBezTo>
                  <a:cubicBezTo>
                    <a:pt x="10603" y="7023"/>
                    <a:pt x="13388" y="4615"/>
                    <a:pt x="13388" y="4615"/>
                  </a:cubicBezTo>
                  <a:lnTo>
                    <a:pt x="14820" y="0"/>
                  </a:lnTo>
                  <a:cubicBezTo>
                    <a:pt x="14820" y="0"/>
                    <a:pt x="14818" y="0"/>
                    <a:pt x="14814" y="0"/>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1" name="Google Shape;5183;p46">
              <a:extLst>
                <a:ext uri="{FF2B5EF4-FFF2-40B4-BE49-F238E27FC236}">
                  <a16:creationId xmlns:a16="http://schemas.microsoft.com/office/drawing/2014/main" id="{BE4216C7-8FFC-38CB-B01E-9D0A13D9E1B3}"/>
                </a:ext>
              </a:extLst>
            </p:cNvPr>
            <p:cNvSpPr/>
            <p:nvPr/>
          </p:nvSpPr>
          <p:spPr>
            <a:xfrm>
              <a:off x="5529848" y="3451117"/>
              <a:ext cx="727758" cy="422381"/>
            </a:xfrm>
            <a:custGeom>
              <a:avLst/>
              <a:gdLst/>
              <a:ahLst/>
              <a:cxnLst/>
              <a:rect l="l" t="t" r="r" b="b"/>
              <a:pathLst>
                <a:path w="14205" h="8244" extrusionOk="0">
                  <a:moveTo>
                    <a:pt x="14204" y="0"/>
                  </a:moveTo>
                  <a:lnTo>
                    <a:pt x="14204" y="0"/>
                  </a:lnTo>
                  <a:cubicBezTo>
                    <a:pt x="14204" y="0"/>
                    <a:pt x="11817" y="40"/>
                    <a:pt x="7839" y="3879"/>
                  </a:cubicBezTo>
                  <a:cubicBezTo>
                    <a:pt x="6122" y="5782"/>
                    <a:pt x="4121" y="6239"/>
                    <a:pt x="2595" y="6239"/>
                  </a:cubicBezTo>
                  <a:cubicBezTo>
                    <a:pt x="1185" y="6239"/>
                    <a:pt x="180" y="5849"/>
                    <a:pt x="180" y="5849"/>
                  </a:cubicBezTo>
                  <a:lnTo>
                    <a:pt x="1" y="6525"/>
                  </a:lnTo>
                  <a:cubicBezTo>
                    <a:pt x="1" y="6525"/>
                    <a:pt x="1409" y="8243"/>
                    <a:pt x="4261" y="8243"/>
                  </a:cubicBezTo>
                  <a:cubicBezTo>
                    <a:pt x="4799" y="8243"/>
                    <a:pt x="5388" y="8182"/>
                    <a:pt x="6028" y="8037"/>
                  </a:cubicBezTo>
                  <a:cubicBezTo>
                    <a:pt x="10086" y="7122"/>
                    <a:pt x="12871" y="4675"/>
                    <a:pt x="12871" y="4675"/>
                  </a:cubicBezTo>
                  <a:lnTo>
                    <a:pt x="14204" y="0"/>
                  </a:ln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2" name="Google Shape;5185;p46">
              <a:extLst>
                <a:ext uri="{FF2B5EF4-FFF2-40B4-BE49-F238E27FC236}">
                  <a16:creationId xmlns:a16="http://schemas.microsoft.com/office/drawing/2014/main" id="{F009D7BD-27D2-34DC-979B-5F68A7E8C568}"/>
                </a:ext>
              </a:extLst>
            </p:cNvPr>
            <p:cNvSpPr/>
            <p:nvPr/>
          </p:nvSpPr>
          <p:spPr>
            <a:xfrm>
              <a:off x="5801995" y="3461313"/>
              <a:ext cx="637025" cy="234605"/>
            </a:xfrm>
            <a:custGeom>
              <a:avLst/>
              <a:gdLst/>
              <a:ahLst/>
              <a:cxnLst/>
              <a:rect l="l" t="t" r="r" b="b"/>
              <a:pathLst>
                <a:path w="12434" h="4579" extrusionOk="0">
                  <a:moveTo>
                    <a:pt x="0" y="0"/>
                  </a:moveTo>
                  <a:lnTo>
                    <a:pt x="1293" y="3123"/>
                  </a:lnTo>
                  <a:cubicBezTo>
                    <a:pt x="3714" y="4228"/>
                    <a:pt x="5853" y="4579"/>
                    <a:pt x="7592" y="4579"/>
                  </a:cubicBezTo>
                  <a:cubicBezTo>
                    <a:pt x="10615" y="4579"/>
                    <a:pt x="12433" y="3521"/>
                    <a:pt x="12433" y="3521"/>
                  </a:cubicBezTo>
                  <a:lnTo>
                    <a:pt x="12175" y="2885"/>
                  </a:lnTo>
                  <a:cubicBezTo>
                    <a:pt x="12175" y="2885"/>
                    <a:pt x="11628" y="3047"/>
                    <a:pt x="10659" y="3047"/>
                  </a:cubicBezTo>
                  <a:cubicBezTo>
                    <a:pt x="9537" y="3047"/>
                    <a:pt x="7849" y="2829"/>
                    <a:pt x="5789" y="1890"/>
                  </a:cubicBezTo>
                  <a:cubicBezTo>
                    <a:pt x="1930" y="159"/>
                    <a:pt x="1" y="0"/>
                    <a:pt x="0" y="0"/>
                  </a:cubicBezTo>
                  <a:close/>
                </a:path>
              </a:pathLst>
            </a:custGeom>
            <a:solidFill>
              <a:srgbClr val="96D9E9"/>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3" name="Google Shape;5186;p46">
              <a:extLst>
                <a:ext uri="{FF2B5EF4-FFF2-40B4-BE49-F238E27FC236}">
                  <a16:creationId xmlns:a16="http://schemas.microsoft.com/office/drawing/2014/main" id="{CF27996B-0A7D-C854-E140-597A844AA519}"/>
                </a:ext>
              </a:extLst>
            </p:cNvPr>
            <p:cNvSpPr/>
            <p:nvPr/>
          </p:nvSpPr>
          <p:spPr>
            <a:xfrm>
              <a:off x="4989704" y="3458290"/>
              <a:ext cx="660489" cy="161749"/>
            </a:xfrm>
            <a:custGeom>
              <a:avLst/>
              <a:gdLst/>
              <a:ahLst/>
              <a:cxnLst/>
              <a:rect l="l" t="t" r="r" b="b"/>
              <a:pathLst>
                <a:path w="12892" h="3157" extrusionOk="0">
                  <a:moveTo>
                    <a:pt x="11218" y="1"/>
                  </a:moveTo>
                  <a:cubicBezTo>
                    <a:pt x="10220" y="1"/>
                    <a:pt x="8761" y="92"/>
                    <a:pt x="6804" y="437"/>
                  </a:cubicBezTo>
                  <a:cubicBezTo>
                    <a:pt x="5881" y="605"/>
                    <a:pt x="5053" y="670"/>
                    <a:pt x="4324" y="670"/>
                  </a:cubicBezTo>
                  <a:cubicBezTo>
                    <a:pt x="2632" y="670"/>
                    <a:pt x="1468" y="321"/>
                    <a:pt x="856" y="99"/>
                  </a:cubicBezTo>
                  <a:cubicBezTo>
                    <a:pt x="789" y="75"/>
                    <a:pt x="720" y="64"/>
                    <a:pt x="652" y="64"/>
                  </a:cubicBezTo>
                  <a:cubicBezTo>
                    <a:pt x="436" y="64"/>
                    <a:pt x="231" y="176"/>
                    <a:pt x="140" y="358"/>
                  </a:cubicBezTo>
                  <a:cubicBezTo>
                    <a:pt x="1" y="636"/>
                    <a:pt x="100" y="934"/>
                    <a:pt x="359" y="1094"/>
                  </a:cubicBezTo>
                  <a:cubicBezTo>
                    <a:pt x="1420" y="1709"/>
                    <a:pt x="4253" y="3156"/>
                    <a:pt x="7690" y="3156"/>
                  </a:cubicBezTo>
                  <a:cubicBezTo>
                    <a:pt x="8699" y="3156"/>
                    <a:pt x="9759" y="3032"/>
                    <a:pt x="10842" y="2725"/>
                  </a:cubicBezTo>
                  <a:lnTo>
                    <a:pt x="12891" y="119"/>
                  </a:lnTo>
                  <a:cubicBezTo>
                    <a:pt x="12891" y="119"/>
                    <a:pt x="12351" y="1"/>
                    <a:pt x="11218" y="1"/>
                  </a:cubicBezTo>
                  <a:close/>
                </a:path>
              </a:pathLst>
            </a:custGeom>
            <a:solidFill>
              <a:srgbClr val="96D9E9"/>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4" name="Google Shape;5187;p46">
              <a:extLst>
                <a:ext uri="{FF2B5EF4-FFF2-40B4-BE49-F238E27FC236}">
                  <a16:creationId xmlns:a16="http://schemas.microsoft.com/office/drawing/2014/main" id="{E6C931C3-2016-E6C5-1919-66255FCCBFF5}"/>
                </a:ext>
              </a:extLst>
            </p:cNvPr>
            <p:cNvSpPr/>
            <p:nvPr/>
          </p:nvSpPr>
          <p:spPr>
            <a:xfrm>
              <a:off x="2467323" y="3225837"/>
              <a:ext cx="507560" cy="543091"/>
            </a:xfrm>
            <a:custGeom>
              <a:avLst/>
              <a:gdLst/>
              <a:ahLst/>
              <a:cxnLst/>
              <a:rect l="l" t="t" r="r" b="b"/>
              <a:pathLst>
                <a:path w="9907" h="10600" extrusionOk="0">
                  <a:moveTo>
                    <a:pt x="5650" y="1"/>
                  </a:moveTo>
                  <a:cubicBezTo>
                    <a:pt x="5650" y="1"/>
                    <a:pt x="3521" y="1"/>
                    <a:pt x="2765" y="2110"/>
                  </a:cubicBezTo>
                  <a:cubicBezTo>
                    <a:pt x="2029" y="4238"/>
                    <a:pt x="0" y="5909"/>
                    <a:pt x="1492" y="6963"/>
                  </a:cubicBezTo>
                  <a:cubicBezTo>
                    <a:pt x="2984" y="8018"/>
                    <a:pt x="1870" y="10126"/>
                    <a:pt x="4954" y="10544"/>
                  </a:cubicBezTo>
                  <a:cubicBezTo>
                    <a:pt x="5233" y="10582"/>
                    <a:pt x="5491" y="10600"/>
                    <a:pt x="5729" y="10600"/>
                  </a:cubicBezTo>
                  <a:cubicBezTo>
                    <a:pt x="8119" y="10600"/>
                    <a:pt x="8514" y="8791"/>
                    <a:pt x="8514" y="7162"/>
                  </a:cubicBezTo>
                  <a:cubicBezTo>
                    <a:pt x="8514" y="5372"/>
                    <a:pt x="9907" y="5869"/>
                    <a:pt x="9330" y="3621"/>
                  </a:cubicBezTo>
                  <a:cubicBezTo>
                    <a:pt x="8753" y="1393"/>
                    <a:pt x="7022" y="1"/>
                    <a:pt x="5650" y="1"/>
                  </a:cubicBezTo>
                  <a:close/>
                </a:path>
              </a:pathLst>
            </a:custGeom>
            <a:solidFill>
              <a:sysClr val="windowText" lastClr="000000">
                <a:lumMod val="75000"/>
                <a:lumOff val="25000"/>
              </a:sys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5" name="Google Shape;5188;p46">
              <a:extLst>
                <a:ext uri="{FF2B5EF4-FFF2-40B4-BE49-F238E27FC236}">
                  <a16:creationId xmlns:a16="http://schemas.microsoft.com/office/drawing/2014/main" id="{C226ED43-35A5-CA39-EFC4-883E45381333}"/>
                </a:ext>
              </a:extLst>
            </p:cNvPr>
            <p:cNvSpPr/>
            <p:nvPr/>
          </p:nvSpPr>
          <p:spPr>
            <a:xfrm>
              <a:off x="3230636" y="3066291"/>
              <a:ext cx="311955" cy="359362"/>
            </a:xfrm>
            <a:custGeom>
              <a:avLst/>
              <a:gdLst/>
              <a:ahLst/>
              <a:cxnLst/>
              <a:rect l="l" t="t" r="r" b="b"/>
              <a:pathLst>
                <a:path w="6089" h="7014" extrusionOk="0">
                  <a:moveTo>
                    <a:pt x="3363" y="1"/>
                  </a:moveTo>
                  <a:cubicBezTo>
                    <a:pt x="3227" y="1"/>
                    <a:pt x="3144" y="12"/>
                    <a:pt x="3144" y="12"/>
                  </a:cubicBezTo>
                  <a:cubicBezTo>
                    <a:pt x="3144" y="12"/>
                    <a:pt x="3140" y="12"/>
                    <a:pt x="3131" y="12"/>
                  </a:cubicBezTo>
                  <a:cubicBezTo>
                    <a:pt x="2955" y="12"/>
                    <a:pt x="1049" y="66"/>
                    <a:pt x="518" y="2399"/>
                  </a:cubicBezTo>
                  <a:cubicBezTo>
                    <a:pt x="1" y="4826"/>
                    <a:pt x="1672" y="7014"/>
                    <a:pt x="3184" y="7014"/>
                  </a:cubicBezTo>
                  <a:cubicBezTo>
                    <a:pt x="4696" y="7014"/>
                    <a:pt x="6088" y="5363"/>
                    <a:pt x="5849" y="2518"/>
                  </a:cubicBezTo>
                  <a:cubicBezTo>
                    <a:pt x="5638" y="213"/>
                    <a:pt x="3970" y="1"/>
                    <a:pt x="3363" y="1"/>
                  </a:cubicBezTo>
                  <a:close/>
                </a:path>
              </a:pathLst>
            </a:custGeom>
            <a:solidFill>
              <a:srgbClr val="ED7D31"/>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6" name="Google Shape;5189;p46">
              <a:extLst>
                <a:ext uri="{FF2B5EF4-FFF2-40B4-BE49-F238E27FC236}">
                  <a16:creationId xmlns:a16="http://schemas.microsoft.com/office/drawing/2014/main" id="{C1027B96-0296-F9DF-2E8C-5714714B27B4}"/>
                </a:ext>
              </a:extLst>
            </p:cNvPr>
            <p:cNvSpPr/>
            <p:nvPr/>
          </p:nvSpPr>
          <p:spPr>
            <a:xfrm>
              <a:off x="4983607" y="3003938"/>
              <a:ext cx="331269" cy="437393"/>
            </a:xfrm>
            <a:custGeom>
              <a:avLst/>
              <a:gdLst/>
              <a:ahLst/>
              <a:cxnLst/>
              <a:rect l="l" t="t" r="r" b="b"/>
              <a:pathLst>
                <a:path w="6466" h="8537" extrusionOk="0">
                  <a:moveTo>
                    <a:pt x="3182" y="0"/>
                  </a:moveTo>
                  <a:cubicBezTo>
                    <a:pt x="2616" y="0"/>
                    <a:pt x="2062" y="202"/>
                    <a:pt x="1970" y="632"/>
                  </a:cubicBezTo>
                  <a:cubicBezTo>
                    <a:pt x="1950" y="748"/>
                    <a:pt x="2138" y="1429"/>
                    <a:pt x="2295" y="1429"/>
                  </a:cubicBezTo>
                  <a:cubicBezTo>
                    <a:pt x="2299" y="1429"/>
                    <a:pt x="2304" y="1429"/>
                    <a:pt x="2308" y="1428"/>
                  </a:cubicBezTo>
                  <a:lnTo>
                    <a:pt x="2308" y="1428"/>
                  </a:lnTo>
                  <a:cubicBezTo>
                    <a:pt x="2307" y="1428"/>
                    <a:pt x="0" y="2164"/>
                    <a:pt x="378" y="5048"/>
                  </a:cubicBezTo>
                  <a:cubicBezTo>
                    <a:pt x="518" y="6083"/>
                    <a:pt x="796" y="7276"/>
                    <a:pt x="1691" y="8012"/>
                  </a:cubicBezTo>
                  <a:cubicBezTo>
                    <a:pt x="2115" y="8362"/>
                    <a:pt x="2696" y="8536"/>
                    <a:pt x="3276" y="8536"/>
                  </a:cubicBezTo>
                  <a:cubicBezTo>
                    <a:pt x="3786" y="8536"/>
                    <a:pt x="4295" y="8401"/>
                    <a:pt x="4695" y="8131"/>
                  </a:cubicBezTo>
                  <a:cubicBezTo>
                    <a:pt x="5690" y="7435"/>
                    <a:pt x="5968" y="6122"/>
                    <a:pt x="6088" y="5088"/>
                  </a:cubicBezTo>
                  <a:cubicBezTo>
                    <a:pt x="6465" y="2203"/>
                    <a:pt x="4158" y="1428"/>
                    <a:pt x="4158" y="1428"/>
                  </a:cubicBezTo>
                  <a:cubicBezTo>
                    <a:pt x="5013" y="511"/>
                    <a:pt x="4083" y="0"/>
                    <a:pt x="3182" y="0"/>
                  </a:cubicBezTo>
                  <a:close/>
                </a:path>
              </a:pathLst>
            </a:custGeom>
            <a:solidFill>
              <a:sysClr val="windowText" lastClr="000000">
                <a:lumMod val="75000"/>
                <a:lumOff val="25000"/>
              </a:sys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7" name="Google Shape;5190;p46">
              <a:extLst>
                <a:ext uri="{FF2B5EF4-FFF2-40B4-BE49-F238E27FC236}">
                  <a16:creationId xmlns:a16="http://schemas.microsoft.com/office/drawing/2014/main" id="{A6D187DD-B98C-1F5D-246E-C09DE2AE51BA}"/>
                </a:ext>
              </a:extLst>
            </p:cNvPr>
            <p:cNvSpPr/>
            <p:nvPr/>
          </p:nvSpPr>
          <p:spPr>
            <a:xfrm>
              <a:off x="5543117" y="3057581"/>
              <a:ext cx="360830" cy="684448"/>
            </a:xfrm>
            <a:custGeom>
              <a:avLst/>
              <a:gdLst/>
              <a:ahLst/>
              <a:cxnLst/>
              <a:rect l="l" t="t" r="r" b="b"/>
              <a:pathLst>
                <a:path w="7043" h="13359" extrusionOk="0">
                  <a:moveTo>
                    <a:pt x="3497" y="1"/>
                  </a:moveTo>
                  <a:cubicBezTo>
                    <a:pt x="1970" y="1"/>
                    <a:pt x="436" y="977"/>
                    <a:pt x="120" y="2887"/>
                  </a:cubicBezTo>
                  <a:cubicBezTo>
                    <a:pt x="40" y="3384"/>
                    <a:pt x="0" y="3961"/>
                    <a:pt x="0" y="4578"/>
                  </a:cubicBezTo>
                  <a:lnTo>
                    <a:pt x="0" y="12873"/>
                  </a:lnTo>
                  <a:cubicBezTo>
                    <a:pt x="1224" y="13199"/>
                    <a:pt x="2414" y="13358"/>
                    <a:pt x="3576" y="13358"/>
                  </a:cubicBezTo>
                  <a:cubicBezTo>
                    <a:pt x="4757" y="13358"/>
                    <a:pt x="5910" y="13194"/>
                    <a:pt x="7042" y="12873"/>
                  </a:cubicBezTo>
                  <a:lnTo>
                    <a:pt x="7042" y="4658"/>
                  </a:lnTo>
                  <a:cubicBezTo>
                    <a:pt x="7042" y="4658"/>
                    <a:pt x="7042" y="4658"/>
                    <a:pt x="7041" y="4658"/>
                  </a:cubicBezTo>
                  <a:cubicBezTo>
                    <a:pt x="7003" y="4658"/>
                    <a:pt x="7040" y="3751"/>
                    <a:pt x="6784" y="2668"/>
                  </a:cubicBezTo>
                  <a:cubicBezTo>
                    <a:pt x="6387" y="878"/>
                    <a:pt x="4945" y="1"/>
                    <a:pt x="3497" y="1"/>
                  </a:cubicBezTo>
                  <a:close/>
                </a:path>
              </a:pathLst>
            </a:custGeom>
            <a:solidFill>
              <a:srgbClr val="ED7D31"/>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8" name="Google Shape;5191;p46">
              <a:extLst>
                <a:ext uri="{FF2B5EF4-FFF2-40B4-BE49-F238E27FC236}">
                  <a16:creationId xmlns:a16="http://schemas.microsoft.com/office/drawing/2014/main" id="{810AD827-9D8D-56A0-DDC1-4D4D78B79AF2}"/>
                </a:ext>
              </a:extLst>
            </p:cNvPr>
            <p:cNvSpPr/>
            <p:nvPr/>
          </p:nvSpPr>
          <p:spPr>
            <a:xfrm>
              <a:off x="6166822" y="3012187"/>
              <a:ext cx="384295" cy="403066"/>
            </a:xfrm>
            <a:custGeom>
              <a:avLst/>
              <a:gdLst/>
              <a:ahLst/>
              <a:cxnLst/>
              <a:rect l="l" t="t" r="r" b="b"/>
              <a:pathLst>
                <a:path w="7501" h="7867" extrusionOk="0">
                  <a:moveTo>
                    <a:pt x="3729" y="1"/>
                  </a:moveTo>
                  <a:cubicBezTo>
                    <a:pt x="2924" y="1"/>
                    <a:pt x="2118" y="314"/>
                    <a:pt x="1791" y="948"/>
                  </a:cubicBezTo>
                  <a:cubicBezTo>
                    <a:pt x="1254" y="1983"/>
                    <a:pt x="1" y="2241"/>
                    <a:pt x="239" y="3873"/>
                  </a:cubicBezTo>
                  <a:cubicBezTo>
                    <a:pt x="478" y="5524"/>
                    <a:pt x="1393" y="5583"/>
                    <a:pt x="1791" y="6658"/>
                  </a:cubicBezTo>
                  <a:cubicBezTo>
                    <a:pt x="2090" y="7463"/>
                    <a:pt x="2920" y="7866"/>
                    <a:pt x="3746" y="7866"/>
                  </a:cubicBezTo>
                  <a:cubicBezTo>
                    <a:pt x="4571" y="7866"/>
                    <a:pt x="5392" y="7463"/>
                    <a:pt x="5670" y="6658"/>
                  </a:cubicBezTo>
                  <a:cubicBezTo>
                    <a:pt x="6068" y="5563"/>
                    <a:pt x="7003" y="5524"/>
                    <a:pt x="7242" y="3873"/>
                  </a:cubicBezTo>
                  <a:cubicBezTo>
                    <a:pt x="7500" y="2221"/>
                    <a:pt x="6187" y="1983"/>
                    <a:pt x="5670" y="948"/>
                  </a:cubicBezTo>
                  <a:cubicBezTo>
                    <a:pt x="5351" y="319"/>
                    <a:pt x="4540" y="1"/>
                    <a:pt x="3729" y="1"/>
                  </a:cubicBezTo>
                  <a:close/>
                </a:path>
              </a:pathLst>
            </a:custGeom>
            <a:solidFill>
              <a:sysClr val="windowText" lastClr="000000">
                <a:lumMod val="75000"/>
                <a:lumOff val="25000"/>
              </a:sys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69" name="Google Shape;5192;p46">
              <a:extLst>
                <a:ext uri="{FF2B5EF4-FFF2-40B4-BE49-F238E27FC236}">
                  <a16:creationId xmlns:a16="http://schemas.microsoft.com/office/drawing/2014/main" id="{3FC13D82-C138-83DD-8307-F719E639AAC8}"/>
                </a:ext>
              </a:extLst>
            </p:cNvPr>
            <p:cNvSpPr/>
            <p:nvPr/>
          </p:nvSpPr>
          <p:spPr>
            <a:xfrm>
              <a:off x="2364397" y="2982112"/>
              <a:ext cx="74441" cy="112307"/>
            </a:xfrm>
            <a:custGeom>
              <a:avLst/>
              <a:gdLst/>
              <a:ahLst/>
              <a:cxnLst/>
              <a:rect l="l" t="t" r="r" b="b"/>
              <a:pathLst>
                <a:path w="1453" h="2192" extrusionOk="0">
                  <a:moveTo>
                    <a:pt x="535" y="1"/>
                  </a:moveTo>
                  <a:cubicBezTo>
                    <a:pt x="368" y="1"/>
                    <a:pt x="160" y="208"/>
                    <a:pt x="100" y="680"/>
                  </a:cubicBezTo>
                  <a:cubicBezTo>
                    <a:pt x="0" y="1476"/>
                    <a:pt x="557" y="2192"/>
                    <a:pt x="557" y="2192"/>
                  </a:cubicBezTo>
                  <a:lnTo>
                    <a:pt x="1214" y="2172"/>
                  </a:lnTo>
                  <a:cubicBezTo>
                    <a:pt x="1214" y="2172"/>
                    <a:pt x="1452" y="779"/>
                    <a:pt x="1253" y="660"/>
                  </a:cubicBezTo>
                  <a:cubicBezTo>
                    <a:pt x="1244" y="655"/>
                    <a:pt x="1234" y="652"/>
                    <a:pt x="1225" y="652"/>
                  </a:cubicBezTo>
                  <a:cubicBezTo>
                    <a:pt x="1066" y="652"/>
                    <a:pt x="995" y="1436"/>
                    <a:pt x="995" y="1436"/>
                  </a:cubicBezTo>
                  <a:cubicBezTo>
                    <a:pt x="995" y="1436"/>
                    <a:pt x="796" y="640"/>
                    <a:pt x="756" y="242"/>
                  </a:cubicBezTo>
                  <a:cubicBezTo>
                    <a:pt x="733" y="87"/>
                    <a:pt x="642" y="1"/>
                    <a:pt x="535" y="1"/>
                  </a:cubicBez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0" name="Google Shape;5193;p46">
              <a:extLst>
                <a:ext uri="{FF2B5EF4-FFF2-40B4-BE49-F238E27FC236}">
                  <a16:creationId xmlns:a16="http://schemas.microsoft.com/office/drawing/2014/main" id="{4190F070-F024-EA19-DE35-114E20351568}"/>
                </a:ext>
              </a:extLst>
            </p:cNvPr>
            <p:cNvSpPr/>
            <p:nvPr/>
          </p:nvSpPr>
          <p:spPr>
            <a:xfrm>
              <a:off x="2438096" y="3630204"/>
              <a:ext cx="124802" cy="67220"/>
            </a:xfrm>
            <a:custGeom>
              <a:avLst/>
              <a:gdLst/>
              <a:ahLst/>
              <a:cxnLst/>
              <a:rect l="l" t="t" r="r" b="b"/>
              <a:pathLst>
                <a:path w="2436" h="1312" extrusionOk="0">
                  <a:moveTo>
                    <a:pt x="1115" y="0"/>
                  </a:moveTo>
                  <a:cubicBezTo>
                    <a:pt x="1084" y="0"/>
                    <a:pt x="1060" y="6"/>
                    <a:pt x="1043" y="18"/>
                  </a:cubicBezTo>
                  <a:cubicBezTo>
                    <a:pt x="883" y="157"/>
                    <a:pt x="1639" y="555"/>
                    <a:pt x="1639" y="555"/>
                  </a:cubicBezTo>
                  <a:cubicBezTo>
                    <a:pt x="1639" y="555"/>
                    <a:pt x="824" y="416"/>
                    <a:pt x="446" y="296"/>
                  </a:cubicBezTo>
                  <a:cubicBezTo>
                    <a:pt x="405" y="284"/>
                    <a:pt x="367" y="278"/>
                    <a:pt x="332" y="278"/>
                  </a:cubicBezTo>
                  <a:cubicBezTo>
                    <a:pt x="32" y="278"/>
                    <a:pt x="0" y="715"/>
                    <a:pt x="625" y="1072"/>
                  </a:cubicBezTo>
                  <a:cubicBezTo>
                    <a:pt x="947" y="1262"/>
                    <a:pt x="1319" y="1311"/>
                    <a:pt x="1620" y="1311"/>
                  </a:cubicBezTo>
                  <a:cubicBezTo>
                    <a:pt x="1951" y="1311"/>
                    <a:pt x="2196" y="1251"/>
                    <a:pt x="2196" y="1251"/>
                  </a:cubicBezTo>
                  <a:lnTo>
                    <a:pt x="2435" y="615"/>
                  </a:lnTo>
                  <a:cubicBezTo>
                    <a:pt x="2435" y="615"/>
                    <a:pt x="1439" y="0"/>
                    <a:pt x="1115" y="0"/>
                  </a:cubicBez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1" name="Google Shape;5194;p46">
              <a:extLst>
                <a:ext uri="{FF2B5EF4-FFF2-40B4-BE49-F238E27FC236}">
                  <a16:creationId xmlns:a16="http://schemas.microsoft.com/office/drawing/2014/main" id="{B09F86B0-93FC-0B40-F043-D7EF53814F23}"/>
                </a:ext>
              </a:extLst>
            </p:cNvPr>
            <p:cNvSpPr/>
            <p:nvPr/>
          </p:nvSpPr>
          <p:spPr>
            <a:xfrm>
              <a:off x="3205173" y="3822930"/>
              <a:ext cx="122343" cy="66298"/>
            </a:xfrm>
            <a:custGeom>
              <a:avLst/>
              <a:gdLst/>
              <a:ahLst/>
              <a:cxnLst/>
              <a:rect l="l" t="t" r="r" b="b"/>
              <a:pathLst>
                <a:path w="2388" h="1294" extrusionOk="0">
                  <a:moveTo>
                    <a:pt x="1320" y="1"/>
                  </a:moveTo>
                  <a:cubicBezTo>
                    <a:pt x="1073" y="1"/>
                    <a:pt x="866" y="26"/>
                    <a:pt x="816" y="104"/>
                  </a:cubicBezTo>
                  <a:cubicBezTo>
                    <a:pt x="717" y="283"/>
                    <a:pt x="1592" y="362"/>
                    <a:pt x="1592" y="362"/>
                  </a:cubicBezTo>
                  <a:cubicBezTo>
                    <a:pt x="1592" y="362"/>
                    <a:pt x="796" y="561"/>
                    <a:pt x="398" y="641"/>
                  </a:cubicBezTo>
                  <a:cubicBezTo>
                    <a:pt x="1" y="680"/>
                    <a:pt x="80" y="1178"/>
                    <a:pt x="876" y="1277"/>
                  </a:cubicBezTo>
                  <a:cubicBezTo>
                    <a:pt x="968" y="1289"/>
                    <a:pt x="1060" y="1294"/>
                    <a:pt x="1149" y="1294"/>
                  </a:cubicBezTo>
                  <a:cubicBezTo>
                    <a:pt x="1828" y="1294"/>
                    <a:pt x="2388" y="999"/>
                    <a:pt x="2388" y="999"/>
                  </a:cubicBezTo>
                  <a:lnTo>
                    <a:pt x="2348" y="84"/>
                  </a:lnTo>
                  <a:cubicBezTo>
                    <a:pt x="2348" y="84"/>
                    <a:pt x="1768" y="1"/>
                    <a:pt x="1320" y="1"/>
                  </a:cubicBez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2" name="Google Shape;5195;p46">
              <a:extLst>
                <a:ext uri="{FF2B5EF4-FFF2-40B4-BE49-F238E27FC236}">
                  <a16:creationId xmlns:a16="http://schemas.microsoft.com/office/drawing/2014/main" id="{14AB292D-39A8-94BD-FDAA-E3F24AEEEB4E}"/>
                </a:ext>
              </a:extLst>
            </p:cNvPr>
            <p:cNvSpPr/>
            <p:nvPr/>
          </p:nvSpPr>
          <p:spPr>
            <a:xfrm>
              <a:off x="3453856" y="3689002"/>
              <a:ext cx="124085" cy="71985"/>
            </a:xfrm>
            <a:custGeom>
              <a:avLst/>
              <a:gdLst/>
              <a:ahLst/>
              <a:cxnLst/>
              <a:rect l="l" t="t" r="r" b="b"/>
              <a:pathLst>
                <a:path w="2422" h="1405" extrusionOk="0">
                  <a:moveTo>
                    <a:pt x="1281" y="1"/>
                  </a:moveTo>
                  <a:cubicBezTo>
                    <a:pt x="977" y="1"/>
                    <a:pt x="0" y="768"/>
                    <a:pt x="0" y="768"/>
                  </a:cubicBezTo>
                  <a:lnTo>
                    <a:pt x="319" y="1385"/>
                  </a:lnTo>
                  <a:cubicBezTo>
                    <a:pt x="319" y="1385"/>
                    <a:pt x="447" y="1405"/>
                    <a:pt x="642" y="1405"/>
                  </a:cubicBezTo>
                  <a:cubicBezTo>
                    <a:pt x="962" y="1405"/>
                    <a:pt x="1462" y="1351"/>
                    <a:pt x="1870" y="1066"/>
                  </a:cubicBezTo>
                  <a:cubicBezTo>
                    <a:pt x="2422" y="653"/>
                    <a:pt x="2361" y="240"/>
                    <a:pt x="2103" y="240"/>
                  </a:cubicBezTo>
                  <a:cubicBezTo>
                    <a:pt x="2063" y="240"/>
                    <a:pt x="2018" y="249"/>
                    <a:pt x="1970" y="271"/>
                  </a:cubicBezTo>
                  <a:cubicBezTo>
                    <a:pt x="1592" y="410"/>
                    <a:pt x="796" y="609"/>
                    <a:pt x="796" y="609"/>
                  </a:cubicBezTo>
                  <a:cubicBezTo>
                    <a:pt x="796" y="609"/>
                    <a:pt x="1512" y="112"/>
                    <a:pt x="1333" y="12"/>
                  </a:cubicBezTo>
                  <a:cubicBezTo>
                    <a:pt x="1319" y="5"/>
                    <a:pt x="1302" y="1"/>
                    <a:pt x="1281" y="1"/>
                  </a:cubicBez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3" name="Google Shape;5196;p46">
              <a:extLst>
                <a:ext uri="{FF2B5EF4-FFF2-40B4-BE49-F238E27FC236}">
                  <a16:creationId xmlns:a16="http://schemas.microsoft.com/office/drawing/2014/main" id="{1F7B33DF-460F-3D68-E0E9-AB04431F04D8}"/>
                </a:ext>
              </a:extLst>
            </p:cNvPr>
            <p:cNvSpPr/>
            <p:nvPr/>
          </p:nvSpPr>
          <p:spPr>
            <a:xfrm>
              <a:off x="3627739" y="3648936"/>
              <a:ext cx="125776" cy="67220"/>
            </a:xfrm>
            <a:custGeom>
              <a:avLst/>
              <a:gdLst/>
              <a:ahLst/>
              <a:cxnLst/>
              <a:rect l="l" t="t" r="r" b="b"/>
              <a:pathLst>
                <a:path w="2455" h="1312" extrusionOk="0">
                  <a:moveTo>
                    <a:pt x="1135" y="1"/>
                  </a:moveTo>
                  <a:cubicBezTo>
                    <a:pt x="1104" y="1"/>
                    <a:pt x="1080" y="6"/>
                    <a:pt x="1062" y="18"/>
                  </a:cubicBezTo>
                  <a:cubicBezTo>
                    <a:pt x="883" y="158"/>
                    <a:pt x="1659" y="555"/>
                    <a:pt x="1659" y="555"/>
                  </a:cubicBezTo>
                  <a:cubicBezTo>
                    <a:pt x="1659" y="555"/>
                    <a:pt x="824" y="416"/>
                    <a:pt x="466" y="297"/>
                  </a:cubicBezTo>
                  <a:cubicBezTo>
                    <a:pt x="425" y="285"/>
                    <a:pt x="386" y="279"/>
                    <a:pt x="352" y="279"/>
                  </a:cubicBezTo>
                  <a:cubicBezTo>
                    <a:pt x="48" y="279"/>
                    <a:pt x="0" y="716"/>
                    <a:pt x="625" y="1073"/>
                  </a:cubicBezTo>
                  <a:cubicBezTo>
                    <a:pt x="947" y="1262"/>
                    <a:pt x="1319" y="1312"/>
                    <a:pt x="1620" y="1312"/>
                  </a:cubicBezTo>
                  <a:cubicBezTo>
                    <a:pt x="1951" y="1312"/>
                    <a:pt x="2196" y="1252"/>
                    <a:pt x="2196" y="1252"/>
                  </a:cubicBezTo>
                  <a:lnTo>
                    <a:pt x="2455" y="615"/>
                  </a:lnTo>
                  <a:cubicBezTo>
                    <a:pt x="2455" y="615"/>
                    <a:pt x="1459" y="1"/>
                    <a:pt x="1135" y="1"/>
                  </a:cubicBezTo>
                  <a:close/>
                </a:path>
              </a:pathLst>
            </a:custGeom>
            <a:solidFill>
              <a:srgbClr val="4472C4"/>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4" name="Google Shape;5197;p46">
              <a:extLst>
                <a:ext uri="{FF2B5EF4-FFF2-40B4-BE49-F238E27FC236}">
                  <a16:creationId xmlns:a16="http://schemas.microsoft.com/office/drawing/2014/main" id="{45EB5E0B-22EA-1433-E212-50FA2BD02C24}"/>
                </a:ext>
              </a:extLst>
            </p:cNvPr>
            <p:cNvSpPr/>
            <p:nvPr/>
          </p:nvSpPr>
          <p:spPr>
            <a:xfrm>
              <a:off x="4465698" y="3965824"/>
              <a:ext cx="114351" cy="79261"/>
            </a:xfrm>
            <a:custGeom>
              <a:avLst/>
              <a:gdLst/>
              <a:ahLst/>
              <a:cxnLst/>
              <a:rect l="l" t="t" r="r" b="b"/>
              <a:pathLst>
                <a:path w="2232" h="1547" extrusionOk="0">
                  <a:moveTo>
                    <a:pt x="2033" y="0"/>
                  </a:moveTo>
                  <a:cubicBezTo>
                    <a:pt x="2033" y="0"/>
                    <a:pt x="640" y="239"/>
                    <a:pt x="581" y="458"/>
                  </a:cubicBezTo>
                  <a:cubicBezTo>
                    <a:pt x="568" y="524"/>
                    <a:pt x="652" y="546"/>
                    <a:pt x="769" y="546"/>
                  </a:cubicBezTo>
                  <a:cubicBezTo>
                    <a:pt x="1005" y="546"/>
                    <a:pt x="1376" y="458"/>
                    <a:pt x="1376" y="458"/>
                  </a:cubicBezTo>
                  <a:lnTo>
                    <a:pt x="1376" y="458"/>
                  </a:lnTo>
                  <a:cubicBezTo>
                    <a:pt x="1376" y="458"/>
                    <a:pt x="680" y="875"/>
                    <a:pt x="322" y="1054"/>
                  </a:cubicBezTo>
                  <a:cubicBezTo>
                    <a:pt x="1" y="1207"/>
                    <a:pt x="111" y="1546"/>
                    <a:pt x="629" y="1546"/>
                  </a:cubicBezTo>
                  <a:cubicBezTo>
                    <a:pt x="720" y="1546"/>
                    <a:pt x="823" y="1536"/>
                    <a:pt x="939" y="1512"/>
                  </a:cubicBezTo>
                  <a:cubicBezTo>
                    <a:pt x="1715" y="1373"/>
                    <a:pt x="2232" y="617"/>
                    <a:pt x="2232" y="617"/>
                  </a:cubicBezTo>
                  <a:lnTo>
                    <a:pt x="2033" y="0"/>
                  </a:ln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5" name="Google Shape;5198;p46">
              <a:extLst>
                <a:ext uri="{FF2B5EF4-FFF2-40B4-BE49-F238E27FC236}">
                  <a16:creationId xmlns:a16="http://schemas.microsoft.com/office/drawing/2014/main" id="{A953B3D0-DA7B-7C3A-838A-E4353C0FCB17}"/>
                </a:ext>
              </a:extLst>
            </p:cNvPr>
            <p:cNvSpPr/>
            <p:nvPr/>
          </p:nvSpPr>
          <p:spPr>
            <a:xfrm>
              <a:off x="4626875" y="3784606"/>
              <a:ext cx="124393" cy="67374"/>
            </a:xfrm>
            <a:custGeom>
              <a:avLst/>
              <a:gdLst/>
              <a:ahLst/>
              <a:cxnLst/>
              <a:rect l="l" t="t" r="r" b="b"/>
              <a:pathLst>
                <a:path w="2428" h="1315" extrusionOk="0">
                  <a:moveTo>
                    <a:pt x="1341" y="0"/>
                  </a:moveTo>
                  <a:cubicBezTo>
                    <a:pt x="961" y="0"/>
                    <a:pt x="1" y="414"/>
                    <a:pt x="1" y="414"/>
                  </a:cubicBezTo>
                  <a:lnTo>
                    <a:pt x="1" y="1249"/>
                  </a:lnTo>
                  <a:cubicBezTo>
                    <a:pt x="1" y="1249"/>
                    <a:pt x="332" y="1314"/>
                    <a:pt x="753" y="1314"/>
                  </a:cubicBezTo>
                  <a:cubicBezTo>
                    <a:pt x="1069" y="1314"/>
                    <a:pt x="1436" y="1278"/>
                    <a:pt x="1751" y="1150"/>
                  </a:cubicBezTo>
                  <a:cubicBezTo>
                    <a:pt x="2428" y="868"/>
                    <a:pt x="2412" y="409"/>
                    <a:pt x="2073" y="409"/>
                  </a:cubicBezTo>
                  <a:cubicBezTo>
                    <a:pt x="2053" y="409"/>
                    <a:pt x="2032" y="411"/>
                    <a:pt x="2010" y="414"/>
                  </a:cubicBezTo>
                  <a:cubicBezTo>
                    <a:pt x="1612" y="454"/>
                    <a:pt x="797" y="454"/>
                    <a:pt x="797" y="454"/>
                  </a:cubicBezTo>
                  <a:cubicBezTo>
                    <a:pt x="797" y="454"/>
                    <a:pt x="1612" y="195"/>
                    <a:pt x="1473" y="36"/>
                  </a:cubicBezTo>
                  <a:cubicBezTo>
                    <a:pt x="1448" y="11"/>
                    <a:pt x="1402" y="0"/>
                    <a:pt x="1341" y="0"/>
                  </a:cubicBezTo>
                  <a:close/>
                </a:path>
              </a:pathLst>
            </a:custGeom>
            <a:solidFill>
              <a:srgbClr val="F4A9BA"/>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6" name="Google Shape;5199;p46">
              <a:extLst>
                <a:ext uri="{FF2B5EF4-FFF2-40B4-BE49-F238E27FC236}">
                  <a16:creationId xmlns:a16="http://schemas.microsoft.com/office/drawing/2014/main" id="{118AF700-5D32-56E9-157D-2DD6AC505E38}"/>
                </a:ext>
              </a:extLst>
            </p:cNvPr>
            <p:cNvSpPr/>
            <p:nvPr/>
          </p:nvSpPr>
          <p:spPr>
            <a:xfrm>
              <a:off x="5375997" y="3650012"/>
              <a:ext cx="125007" cy="64864"/>
            </a:xfrm>
            <a:custGeom>
              <a:avLst/>
              <a:gdLst/>
              <a:ahLst/>
              <a:cxnLst/>
              <a:rect l="l" t="t" r="r" b="b"/>
              <a:pathLst>
                <a:path w="2440" h="1266" extrusionOk="0">
                  <a:moveTo>
                    <a:pt x="1334" y="1"/>
                  </a:moveTo>
                  <a:cubicBezTo>
                    <a:pt x="950" y="1"/>
                    <a:pt x="0" y="395"/>
                    <a:pt x="0" y="395"/>
                  </a:cubicBezTo>
                  <a:lnTo>
                    <a:pt x="159" y="1072"/>
                  </a:lnTo>
                  <a:cubicBezTo>
                    <a:pt x="159" y="1072"/>
                    <a:pt x="589" y="1266"/>
                    <a:pt x="1110" y="1266"/>
                  </a:cubicBezTo>
                  <a:cubicBezTo>
                    <a:pt x="1316" y="1266"/>
                    <a:pt x="1537" y="1236"/>
                    <a:pt x="1751" y="1151"/>
                  </a:cubicBezTo>
                  <a:cubicBezTo>
                    <a:pt x="2440" y="864"/>
                    <a:pt x="2410" y="393"/>
                    <a:pt x="2053" y="393"/>
                  </a:cubicBezTo>
                  <a:cubicBezTo>
                    <a:pt x="2039" y="393"/>
                    <a:pt x="2024" y="394"/>
                    <a:pt x="2009" y="395"/>
                  </a:cubicBezTo>
                  <a:cubicBezTo>
                    <a:pt x="1611" y="455"/>
                    <a:pt x="796" y="455"/>
                    <a:pt x="796" y="455"/>
                  </a:cubicBezTo>
                  <a:cubicBezTo>
                    <a:pt x="796" y="455"/>
                    <a:pt x="1611" y="176"/>
                    <a:pt x="1472" y="37"/>
                  </a:cubicBezTo>
                  <a:cubicBezTo>
                    <a:pt x="1447" y="12"/>
                    <a:pt x="1398" y="1"/>
                    <a:pt x="1334" y="1"/>
                  </a:cubicBez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7" name="Google Shape;5200;p46">
              <a:extLst>
                <a:ext uri="{FF2B5EF4-FFF2-40B4-BE49-F238E27FC236}">
                  <a16:creationId xmlns:a16="http://schemas.microsoft.com/office/drawing/2014/main" id="{9012F965-96F5-CFCF-6E82-8F9A8F86FF51}"/>
                </a:ext>
              </a:extLst>
            </p:cNvPr>
            <p:cNvSpPr/>
            <p:nvPr/>
          </p:nvSpPr>
          <p:spPr>
            <a:xfrm>
              <a:off x="5402843" y="3726454"/>
              <a:ext cx="125059" cy="64864"/>
            </a:xfrm>
            <a:custGeom>
              <a:avLst/>
              <a:gdLst/>
              <a:ahLst/>
              <a:cxnLst/>
              <a:rect l="l" t="t" r="r" b="b"/>
              <a:pathLst>
                <a:path w="2441" h="1266" extrusionOk="0">
                  <a:moveTo>
                    <a:pt x="1106" y="1"/>
                  </a:moveTo>
                  <a:cubicBezTo>
                    <a:pt x="1042" y="1"/>
                    <a:pt x="994" y="11"/>
                    <a:pt x="968" y="37"/>
                  </a:cubicBezTo>
                  <a:cubicBezTo>
                    <a:pt x="829" y="176"/>
                    <a:pt x="1644" y="455"/>
                    <a:pt x="1644" y="455"/>
                  </a:cubicBezTo>
                  <a:cubicBezTo>
                    <a:pt x="1644" y="455"/>
                    <a:pt x="829" y="455"/>
                    <a:pt x="411" y="395"/>
                  </a:cubicBezTo>
                  <a:cubicBezTo>
                    <a:pt x="397" y="394"/>
                    <a:pt x="383" y="393"/>
                    <a:pt x="369" y="393"/>
                  </a:cubicBezTo>
                  <a:cubicBezTo>
                    <a:pt x="30" y="393"/>
                    <a:pt x="1" y="864"/>
                    <a:pt x="690" y="1151"/>
                  </a:cubicBezTo>
                  <a:cubicBezTo>
                    <a:pt x="903" y="1236"/>
                    <a:pt x="1124" y="1266"/>
                    <a:pt x="1330" y="1266"/>
                  </a:cubicBezTo>
                  <a:cubicBezTo>
                    <a:pt x="1851" y="1266"/>
                    <a:pt x="2281" y="1071"/>
                    <a:pt x="2281" y="1071"/>
                  </a:cubicBezTo>
                  <a:lnTo>
                    <a:pt x="2440" y="395"/>
                  </a:lnTo>
                  <a:cubicBezTo>
                    <a:pt x="2440" y="395"/>
                    <a:pt x="1490" y="1"/>
                    <a:pt x="1106" y="1"/>
                  </a:cubicBez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8" name="Google Shape;5201;p46">
              <a:extLst>
                <a:ext uri="{FF2B5EF4-FFF2-40B4-BE49-F238E27FC236}">
                  <a16:creationId xmlns:a16="http://schemas.microsoft.com/office/drawing/2014/main" id="{36135635-9712-C822-5C5B-B08502A06C8A}"/>
                </a:ext>
              </a:extLst>
            </p:cNvPr>
            <p:cNvSpPr/>
            <p:nvPr/>
          </p:nvSpPr>
          <p:spPr>
            <a:xfrm>
              <a:off x="6425699" y="3577617"/>
              <a:ext cx="124802" cy="67220"/>
            </a:xfrm>
            <a:custGeom>
              <a:avLst/>
              <a:gdLst/>
              <a:ahLst/>
              <a:cxnLst/>
              <a:rect l="l" t="t" r="r" b="b"/>
              <a:pathLst>
                <a:path w="2436" h="1312" extrusionOk="0">
                  <a:moveTo>
                    <a:pt x="1321" y="0"/>
                  </a:moveTo>
                  <a:cubicBezTo>
                    <a:pt x="997" y="0"/>
                    <a:pt x="1" y="615"/>
                    <a:pt x="1" y="615"/>
                  </a:cubicBezTo>
                  <a:lnTo>
                    <a:pt x="259" y="1251"/>
                  </a:lnTo>
                  <a:cubicBezTo>
                    <a:pt x="259" y="1251"/>
                    <a:pt x="505" y="1311"/>
                    <a:pt x="833" y="1311"/>
                  </a:cubicBezTo>
                  <a:cubicBezTo>
                    <a:pt x="1131" y="1311"/>
                    <a:pt x="1498" y="1262"/>
                    <a:pt x="1811" y="1072"/>
                  </a:cubicBezTo>
                  <a:cubicBezTo>
                    <a:pt x="2435" y="715"/>
                    <a:pt x="2404" y="278"/>
                    <a:pt x="2103" y="278"/>
                  </a:cubicBezTo>
                  <a:cubicBezTo>
                    <a:pt x="2069" y="278"/>
                    <a:pt x="2031" y="284"/>
                    <a:pt x="1990" y="296"/>
                  </a:cubicBezTo>
                  <a:cubicBezTo>
                    <a:pt x="1612" y="416"/>
                    <a:pt x="796" y="555"/>
                    <a:pt x="796" y="555"/>
                  </a:cubicBezTo>
                  <a:cubicBezTo>
                    <a:pt x="796" y="555"/>
                    <a:pt x="1572" y="157"/>
                    <a:pt x="1393" y="18"/>
                  </a:cubicBezTo>
                  <a:cubicBezTo>
                    <a:pt x="1376" y="6"/>
                    <a:pt x="1351" y="0"/>
                    <a:pt x="1321" y="0"/>
                  </a:cubicBez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79" name="Google Shape;5202;p46">
              <a:extLst>
                <a:ext uri="{FF2B5EF4-FFF2-40B4-BE49-F238E27FC236}">
                  <a16:creationId xmlns:a16="http://schemas.microsoft.com/office/drawing/2014/main" id="{E53CB913-DB9B-18F8-2891-E697FBF4D2BF}"/>
                </a:ext>
              </a:extLst>
            </p:cNvPr>
            <p:cNvSpPr/>
            <p:nvPr/>
          </p:nvSpPr>
          <p:spPr>
            <a:xfrm>
              <a:off x="2419420" y="4091145"/>
              <a:ext cx="637025" cy="842355"/>
            </a:xfrm>
            <a:custGeom>
              <a:avLst/>
              <a:gdLst/>
              <a:ahLst/>
              <a:cxnLst/>
              <a:rect l="l" t="t" r="r" b="b"/>
              <a:pathLst>
                <a:path w="12434" h="16441" extrusionOk="0">
                  <a:moveTo>
                    <a:pt x="3223" y="1"/>
                  </a:moveTo>
                  <a:cubicBezTo>
                    <a:pt x="3223" y="1"/>
                    <a:pt x="0" y="7142"/>
                    <a:pt x="0" y="15756"/>
                  </a:cubicBezTo>
                  <a:cubicBezTo>
                    <a:pt x="1049" y="16244"/>
                    <a:pt x="3355" y="16441"/>
                    <a:pt x="5693" y="16441"/>
                  </a:cubicBezTo>
                  <a:cubicBezTo>
                    <a:pt x="8500" y="16441"/>
                    <a:pt x="11354" y="16157"/>
                    <a:pt x="12135" y="15756"/>
                  </a:cubicBezTo>
                  <a:cubicBezTo>
                    <a:pt x="12135" y="15756"/>
                    <a:pt x="12433" y="4178"/>
                    <a:pt x="9947" y="1"/>
                  </a:cubicBezTo>
                  <a:cubicBezTo>
                    <a:pt x="9947" y="1"/>
                    <a:pt x="8797" y="355"/>
                    <a:pt x="6805" y="355"/>
                  </a:cubicBezTo>
                  <a:cubicBezTo>
                    <a:pt x="5809" y="355"/>
                    <a:pt x="4602" y="266"/>
                    <a:pt x="3223" y="1"/>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0" name="Google Shape;5203;p46">
              <a:extLst>
                <a:ext uri="{FF2B5EF4-FFF2-40B4-BE49-F238E27FC236}">
                  <a16:creationId xmlns:a16="http://schemas.microsoft.com/office/drawing/2014/main" id="{0CD41CC8-51C4-FAED-19A5-7B338CFBB41E}"/>
                </a:ext>
              </a:extLst>
            </p:cNvPr>
            <p:cNvSpPr/>
            <p:nvPr/>
          </p:nvSpPr>
          <p:spPr>
            <a:xfrm>
              <a:off x="4816435" y="4172711"/>
              <a:ext cx="604441" cy="1609343"/>
            </a:xfrm>
            <a:custGeom>
              <a:avLst/>
              <a:gdLst/>
              <a:ahLst/>
              <a:cxnLst/>
              <a:rect l="l" t="t" r="r" b="b"/>
              <a:pathLst>
                <a:path w="11798" h="31411" extrusionOk="0">
                  <a:moveTo>
                    <a:pt x="2289" y="0"/>
                  </a:moveTo>
                  <a:cubicBezTo>
                    <a:pt x="2289" y="0"/>
                    <a:pt x="1055" y="1771"/>
                    <a:pt x="1254" y="5749"/>
                  </a:cubicBezTo>
                  <a:cubicBezTo>
                    <a:pt x="1354" y="7798"/>
                    <a:pt x="1294" y="9847"/>
                    <a:pt x="1175" y="11916"/>
                  </a:cubicBezTo>
                  <a:lnTo>
                    <a:pt x="1" y="31411"/>
                  </a:lnTo>
                  <a:lnTo>
                    <a:pt x="1831" y="31411"/>
                  </a:lnTo>
                  <a:lnTo>
                    <a:pt x="6526" y="5948"/>
                  </a:lnTo>
                  <a:lnTo>
                    <a:pt x="9291" y="31411"/>
                  </a:lnTo>
                  <a:lnTo>
                    <a:pt x="10982" y="31411"/>
                  </a:lnTo>
                  <a:lnTo>
                    <a:pt x="11081" y="11777"/>
                  </a:lnTo>
                  <a:cubicBezTo>
                    <a:pt x="11081" y="9788"/>
                    <a:pt x="11181" y="7798"/>
                    <a:pt x="11419" y="5849"/>
                  </a:cubicBezTo>
                  <a:cubicBezTo>
                    <a:pt x="11797" y="2885"/>
                    <a:pt x="11300" y="1313"/>
                    <a:pt x="10385" y="0"/>
                  </a:cubicBezTo>
                  <a:cubicBezTo>
                    <a:pt x="9197" y="387"/>
                    <a:pt x="7706" y="548"/>
                    <a:pt x="6294" y="548"/>
                  </a:cubicBezTo>
                  <a:cubicBezTo>
                    <a:pt x="4655" y="548"/>
                    <a:pt x="3122" y="331"/>
                    <a:pt x="2289" y="0"/>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1" name="Google Shape;5204;p46">
              <a:extLst>
                <a:ext uri="{FF2B5EF4-FFF2-40B4-BE49-F238E27FC236}">
                  <a16:creationId xmlns:a16="http://schemas.microsoft.com/office/drawing/2014/main" id="{24505F58-D9B0-CD94-11DE-47E88DE3AB76}"/>
                </a:ext>
              </a:extLst>
            </p:cNvPr>
            <p:cNvSpPr/>
            <p:nvPr/>
          </p:nvSpPr>
          <p:spPr>
            <a:xfrm>
              <a:off x="5436092" y="3873038"/>
              <a:ext cx="576878" cy="782205"/>
            </a:xfrm>
            <a:custGeom>
              <a:avLst/>
              <a:gdLst/>
              <a:ahLst/>
              <a:cxnLst/>
              <a:rect l="l" t="t" r="r" b="b"/>
              <a:pathLst>
                <a:path w="11260" h="15267" extrusionOk="0">
                  <a:moveTo>
                    <a:pt x="1831" y="1"/>
                  </a:moveTo>
                  <a:cubicBezTo>
                    <a:pt x="1831" y="1"/>
                    <a:pt x="1" y="6426"/>
                    <a:pt x="1" y="14721"/>
                  </a:cubicBezTo>
                  <a:cubicBezTo>
                    <a:pt x="1167" y="15121"/>
                    <a:pt x="3060" y="15267"/>
                    <a:pt x="4980" y="15267"/>
                  </a:cubicBezTo>
                  <a:cubicBezTo>
                    <a:pt x="7643" y="15267"/>
                    <a:pt x="10358" y="14987"/>
                    <a:pt x="11260" y="14721"/>
                  </a:cubicBezTo>
                  <a:cubicBezTo>
                    <a:pt x="11240" y="14721"/>
                    <a:pt x="11121" y="3979"/>
                    <a:pt x="9669" y="21"/>
                  </a:cubicBezTo>
                  <a:cubicBezTo>
                    <a:pt x="8326" y="289"/>
                    <a:pt x="7003" y="429"/>
                    <a:pt x="5697" y="429"/>
                  </a:cubicBezTo>
                  <a:cubicBezTo>
                    <a:pt x="4392" y="429"/>
                    <a:pt x="3104" y="289"/>
                    <a:pt x="1831" y="1"/>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2" name="Google Shape;5205;p46">
              <a:extLst>
                <a:ext uri="{FF2B5EF4-FFF2-40B4-BE49-F238E27FC236}">
                  <a16:creationId xmlns:a16="http://schemas.microsoft.com/office/drawing/2014/main" id="{B470025C-7A5C-9AF2-338F-CE9199238411}"/>
                </a:ext>
              </a:extLst>
            </p:cNvPr>
            <p:cNvSpPr/>
            <p:nvPr/>
          </p:nvSpPr>
          <p:spPr>
            <a:xfrm>
              <a:off x="3298929" y="3439897"/>
              <a:ext cx="189611" cy="81566"/>
            </a:xfrm>
            <a:custGeom>
              <a:avLst/>
              <a:gdLst/>
              <a:ahLst/>
              <a:cxnLst/>
              <a:rect l="l" t="t" r="r" b="b"/>
              <a:pathLst>
                <a:path w="3701" h="1592" extrusionOk="0">
                  <a:moveTo>
                    <a:pt x="3243" y="0"/>
                  </a:moveTo>
                  <a:cubicBezTo>
                    <a:pt x="3243" y="0"/>
                    <a:pt x="3243" y="1194"/>
                    <a:pt x="1871" y="1194"/>
                  </a:cubicBezTo>
                  <a:cubicBezTo>
                    <a:pt x="518" y="1194"/>
                    <a:pt x="518" y="60"/>
                    <a:pt x="518" y="60"/>
                  </a:cubicBezTo>
                  <a:lnTo>
                    <a:pt x="259" y="160"/>
                  </a:lnTo>
                  <a:cubicBezTo>
                    <a:pt x="259" y="160"/>
                    <a:pt x="1" y="1592"/>
                    <a:pt x="1851" y="1592"/>
                  </a:cubicBezTo>
                  <a:cubicBezTo>
                    <a:pt x="3701" y="1592"/>
                    <a:pt x="3442" y="80"/>
                    <a:pt x="3442" y="80"/>
                  </a:cubicBezTo>
                  <a:lnTo>
                    <a:pt x="3243" y="0"/>
                  </a:lnTo>
                  <a:close/>
                </a:path>
              </a:pathLst>
            </a:custGeom>
            <a:solidFill>
              <a:srgbClr val="5B9BD5"/>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3" name="Google Shape;5206;p46">
              <a:extLst>
                <a:ext uri="{FF2B5EF4-FFF2-40B4-BE49-F238E27FC236}">
                  <a16:creationId xmlns:a16="http://schemas.microsoft.com/office/drawing/2014/main" id="{AF8D1EB8-569E-5A40-B1E9-603F95DFA7FC}"/>
                </a:ext>
              </a:extLst>
            </p:cNvPr>
            <p:cNvSpPr/>
            <p:nvPr/>
          </p:nvSpPr>
          <p:spPr>
            <a:xfrm>
              <a:off x="4479121" y="3384871"/>
              <a:ext cx="188587" cy="94836"/>
            </a:xfrm>
            <a:custGeom>
              <a:avLst/>
              <a:gdLst/>
              <a:ahLst/>
              <a:cxnLst/>
              <a:rect l="l" t="t" r="r" b="b"/>
              <a:pathLst>
                <a:path w="3681" h="1851" extrusionOk="0">
                  <a:moveTo>
                    <a:pt x="3223" y="0"/>
                  </a:moveTo>
                  <a:cubicBezTo>
                    <a:pt x="3223" y="0"/>
                    <a:pt x="3163" y="1353"/>
                    <a:pt x="1831" y="1353"/>
                  </a:cubicBezTo>
                  <a:cubicBezTo>
                    <a:pt x="518" y="1353"/>
                    <a:pt x="458" y="60"/>
                    <a:pt x="458" y="60"/>
                  </a:cubicBezTo>
                  <a:lnTo>
                    <a:pt x="0" y="338"/>
                  </a:lnTo>
                  <a:cubicBezTo>
                    <a:pt x="0" y="338"/>
                    <a:pt x="0" y="1850"/>
                    <a:pt x="1831" y="1850"/>
                  </a:cubicBezTo>
                  <a:cubicBezTo>
                    <a:pt x="3681" y="1850"/>
                    <a:pt x="3661" y="299"/>
                    <a:pt x="3661" y="299"/>
                  </a:cubicBezTo>
                  <a:lnTo>
                    <a:pt x="3223" y="0"/>
                  </a:ln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4" name="Google Shape;5207;p46">
              <a:extLst>
                <a:ext uri="{FF2B5EF4-FFF2-40B4-BE49-F238E27FC236}">
                  <a16:creationId xmlns:a16="http://schemas.microsoft.com/office/drawing/2014/main" id="{4104395F-BA9C-225C-9024-96D712A384D5}"/>
                </a:ext>
              </a:extLst>
            </p:cNvPr>
            <p:cNvSpPr/>
            <p:nvPr/>
          </p:nvSpPr>
          <p:spPr>
            <a:xfrm>
              <a:off x="3789172" y="3986165"/>
              <a:ext cx="382194" cy="54565"/>
            </a:xfrm>
            <a:custGeom>
              <a:avLst/>
              <a:gdLst/>
              <a:ahLst/>
              <a:cxnLst/>
              <a:rect l="l" t="t" r="r" b="b"/>
              <a:pathLst>
                <a:path w="7460" h="1065" extrusionOk="0">
                  <a:moveTo>
                    <a:pt x="40" y="1"/>
                  </a:moveTo>
                  <a:lnTo>
                    <a:pt x="0" y="578"/>
                  </a:lnTo>
                  <a:cubicBezTo>
                    <a:pt x="0" y="578"/>
                    <a:pt x="1424" y="1064"/>
                    <a:pt x="3634" y="1064"/>
                  </a:cubicBezTo>
                  <a:cubicBezTo>
                    <a:pt x="4739" y="1064"/>
                    <a:pt x="6041" y="943"/>
                    <a:pt x="7460" y="578"/>
                  </a:cubicBezTo>
                  <a:lnTo>
                    <a:pt x="7420" y="1"/>
                  </a:lnTo>
                  <a:cubicBezTo>
                    <a:pt x="6021" y="313"/>
                    <a:pt x="4735" y="416"/>
                    <a:pt x="3641" y="416"/>
                  </a:cubicBezTo>
                  <a:cubicBezTo>
                    <a:pt x="1455" y="416"/>
                    <a:pt x="40" y="1"/>
                    <a:pt x="40" y="1"/>
                  </a:cubicBezTo>
                  <a:close/>
                </a:path>
              </a:pathLst>
            </a:custGeom>
            <a:solidFill>
              <a:schemeClr val="tx2"/>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5" name="Google Shape;5208;p46">
              <a:extLst>
                <a:ext uri="{FF2B5EF4-FFF2-40B4-BE49-F238E27FC236}">
                  <a16:creationId xmlns:a16="http://schemas.microsoft.com/office/drawing/2014/main" id="{00E1AAC6-AF83-7097-9596-975B09701B73}"/>
                </a:ext>
              </a:extLst>
            </p:cNvPr>
            <p:cNvSpPr/>
            <p:nvPr/>
          </p:nvSpPr>
          <p:spPr>
            <a:xfrm>
              <a:off x="4349707" y="3444969"/>
              <a:ext cx="104002" cy="242649"/>
            </a:xfrm>
            <a:custGeom>
              <a:avLst/>
              <a:gdLst/>
              <a:ahLst/>
              <a:cxnLst/>
              <a:rect l="l" t="t" r="r" b="b"/>
              <a:pathLst>
                <a:path w="2030" h="4736" fill="none" extrusionOk="0">
                  <a:moveTo>
                    <a:pt x="0" y="4735"/>
                  </a:moveTo>
                  <a:cubicBezTo>
                    <a:pt x="0" y="4735"/>
                    <a:pt x="2029" y="2806"/>
                    <a:pt x="139" y="1"/>
                  </a:cubicBezTo>
                </a:path>
              </a:pathLst>
            </a:custGeom>
            <a:noFill/>
            <a:ln w="1500" cap="flat" cmpd="sng">
              <a:solidFill>
                <a:srgbClr val="331639"/>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6" name="Google Shape;5209;p46">
              <a:extLst>
                <a:ext uri="{FF2B5EF4-FFF2-40B4-BE49-F238E27FC236}">
                  <a16:creationId xmlns:a16="http://schemas.microsoft.com/office/drawing/2014/main" id="{DF52234C-A326-26AF-2333-1A48BC7BC711}"/>
                </a:ext>
              </a:extLst>
            </p:cNvPr>
            <p:cNvSpPr/>
            <p:nvPr/>
          </p:nvSpPr>
          <p:spPr>
            <a:xfrm>
              <a:off x="4676827" y="3451117"/>
              <a:ext cx="147857" cy="249719"/>
            </a:xfrm>
            <a:custGeom>
              <a:avLst/>
              <a:gdLst/>
              <a:ahLst/>
              <a:cxnLst/>
              <a:rect l="l" t="t" r="r" b="b"/>
              <a:pathLst>
                <a:path w="2886" h="4874" fill="none" extrusionOk="0">
                  <a:moveTo>
                    <a:pt x="2885" y="4874"/>
                  </a:moveTo>
                  <a:cubicBezTo>
                    <a:pt x="2885" y="4874"/>
                    <a:pt x="1" y="3641"/>
                    <a:pt x="2408" y="0"/>
                  </a:cubicBezTo>
                </a:path>
              </a:pathLst>
            </a:custGeom>
            <a:noFill/>
            <a:ln w="1500" cap="flat" cmpd="sng">
              <a:solidFill>
                <a:srgbClr val="331639"/>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7" name="Google Shape;5210;p46">
              <a:extLst>
                <a:ext uri="{FF2B5EF4-FFF2-40B4-BE49-F238E27FC236}">
                  <a16:creationId xmlns:a16="http://schemas.microsoft.com/office/drawing/2014/main" id="{5CA72D80-7439-8BA5-F7EB-6AA3E6E119DF}"/>
                </a:ext>
              </a:extLst>
            </p:cNvPr>
            <p:cNvSpPr/>
            <p:nvPr/>
          </p:nvSpPr>
          <p:spPr>
            <a:xfrm>
              <a:off x="3132833" y="4431602"/>
              <a:ext cx="223220" cy="173277"/>
            </a:xfrm>
            <a:custGeom>
              <a:avLst/>
              <a:gdLst/>
              <a:ahLst/>
              <a:cxnLst/>
              <a:rect l="l" t="t" r="r" b="b"/>
              <a:pathLst>
                <a:path w="4357" h="3382" fill="none" extrusionOk="0">
                  <a:moveTo>
                    <a:pt x="637" y="0"/>
                  </a:moveTo>
                  <a:lnTo>
                    <a:pt x="4098" y="657"/>
                  </a:lnTo>
                  <a:cubicBezTo>
                    <a:pt x="4098" y="657"/>
                    <a:pt x="4357" y="3382"/>
                    <a:pt x="2169" y="3382"/>
                  </a:cubicBezTo>
                  <a:cubicBezTo>
                    <a:pt x="0" y="3382"/>
                    <a:pt x="637" y="0"/>
                    <a:pt x="637" y="0"/>
                  </a:cubicBezTo>
                  <a:close/>
                </a:path>
              </a:pathLst>
            </a:custGeom>
            <a:noFill/>
            <a:ln w="1500" cap="flat" cmpd="sng">
              <a:solidFill>
                <a:srgbClr val="5B9BD5"/>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8" name="Google Shape;5211;p46">
              <a:extLst>
                <a:ext uri="{FF2B5EF4-FFF2-40B4-BE49-F238E27FC236}">
                  <a16:creationId xmlns:a16="http://schemas.microsoft.com/office/drawing/2014/main" id="{0D832999-75A9-6F6B-5750-DA22A5B665A9}"/>
                </a:ext>
              </a:extLst>
            </p:cNvPr>
            <p:cNvSpPr/>
            <p:nvPr/>
          </p:nvSpPr>
          <p:spPr>
            <a:xfrm>
              <a:off x="3420196" y="4431602"/>
              <a:ext cx="224296" cy="173277"/>
            </a:xfrm>
            <a:custGeom>
              <a:avLst/>
              <a:gdLst/>
              <a:ahLst/>
              <a:cxnLst/>
              <a:rect l="l" t="t" r="r" b="b"/>
              <a:pathLst>
                <a:path w="4378" h="3382" fill="none" extrusionOk="0">
                  <a:moveTo>
                    <a:pt x="3721" y="0"/>
                  </a:moveTo>
                  <a:lnTo>
                    <a:pt x="260" y="657"/>
                  </a:lnTo>
                  <a:cubicBezTo>
                    <a:pt x="260" y="657"/>
                    <a:pt x="1" y="3382"/>
                    <a:pt x="2189" y="3382"/>
                  </a:cubicBezTo>
                  <a:cubicBezTo>
                    <a:pt x="4377" y="3382"/>
                    <a:pt x="3721" y="0"/>
                    <a:pt x="3721" y="0"/>
                  </a:cubicBezTo>
                  <a:close/>
                </a:path>
              </a:pathLst>
            </a:custGeom>
            <a:noFill/>
            <a:ln w="1500" cap="flat" cmpd="sng">
              <a:solidFill>
                <a:srgbClr val="5B9BD5"/>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89" name="Google Shape;5212;p46">
              <a:extLst>
                <a:ext uri="{FF2B5EF4-FFF2-40B4-BE49-F238E27FC236}">
                  <a16:creationId xmlns:a16="http://schemas.microsoft.com/office/drawing/2014/main" id="{6AA91B66-EF19-4DFF-1A32-CA4942E18BD7}"/>
                </a:ext>
              </a:extLst>
            </p:cNvPr>
            <p:cNvSpPr/>
            <p:nvPr/>
          </p:nvSpPr>
          <p:spPr>
            <a:xfrm>
              <a:off x="6119944" y="4264422"/>
              <a:ext cx="469904" cy="75469"/>
            </a:xfrm>
            <a:custGeom>
              <a:avLst/>
              <a:gdLst/>
              <a:ahLst/>
              <a:cxnLst/>
              <a:rect l="l" t="t" r="r" b="b"/>
              <a:pathLst>
                <a:path w="9172" h="1473" fill="none" extrusionOk="0">
                  <a:moveTo>
                    <a:pt x="1" y="1"/>
                  </a:moveTo>
                  <a:cubicBezTo>
                    <a:pt x="1" y="1"/>
                    <a:pt x="5053" y="1473"/>
                    <a:pt x="9171" y="1"/>
                  </a:cubicBezTo>
                </a:path>
              </a:pathLst>
            </a:custGeom>
            <a:solidFill>
              <a:schemeClr val="bg2"/>
            </a:solidFill>
            <a:ln w="1500" cap="flat" cmpd="sng">
              <a:solidFill>
                <a:srgbClr val="331639"/>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0" name="Google Shape;5213;p46">
              <a:extLst>
                <a:ext uri="{FF2B5EF4-FFF2-40B4-BE49-F238E27FC236}">
                  <a16:creationId xmlns:a16="http://schemas.microsoft.com/office/drawing/2014/main" id="{FF249F0F-CD03-5538-40CB-D4835279BE27}"/>
                </a:ext>
              </a:extLst>
            </p:cNvPr>
            <p:cNvSpPr/>
            <p:nvPr/>
          </p:nvSpPr>
          <p:spPr>
            <a:xfrm>
              <a:off x="5108973" y="3078075"/>
              <a:ext cx="79513" cy="25515"/>
            </a:xfrm>
            <a:custGeom>
              <a:avLst/>
              <a:gdLst/>
              <a:ahLst/>
              <a:cxnLst/>
              <a:rect l="l" t="t" r="r" b="b"/>
              <a:pathLst>
                <a:path w="1552" h="498" fill="none" extrusionOk="0">
                  <a:moveTo>
                    <a:pt x="0" y="0"/>
                  </a:moveTo>
                  <a:cubicBezTo>
                    <a:pt x="0" y="0"/>
                    <a:pt x="657" y="498"/>
                    <a:pt x="1552" y="0"/>
                  </a:cubicBezTo>
                </a:path>
              </a:pathLst>
            </a:custGeom>
            <a:noFill/>
            <a:ln w="2975" cap="flat" cmpd="sng">
              <a:solidFill>
                <a:sysClr val="window" lastClr="FFFFFF"/>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1" name="Google Shape;5214;p46">
              <a:extLst>
                <a:ext uri="{FF2B5EF4-FFF2-40B4-BE49-F238E27FC236}">
                  <a16:creationId xmlns:a16="http://schemas.microsoft.com/office/drawing/2014/main" id="{D2B9A7EF-E4AF-6C57-DAF9-FAA63BEDC6FA}"/>
                </a:ext>
              </a:extLst>
            </p:cNvPr>
            <p:cNvSpPr/>
            <p:nvPr/>
          </p:nvSpPr>
          <p:spPr>
            <a:xfrm>
              <a:off x="4936729" y="4156418"/>
              <a:ext cx="412780" cy="48929"/>
            </a:xfrm>
            <a:custGeom>
              <a:avLst/>
              <a:gdLst/>
              <a:ahLst/>
              <a:cxnLst/>
              <a:rect l="l" t="t" r="r" b="b"/>
              <a:pathLst>
                <a:path w="8057" h="955" extrusionOk="0">
                  <a:moveTo>
                    <a:pt x="80" y="0"/>
                  </a:moveTo>
                  <a:lnTo>
                    <a:pt x="0" y="318"/>
                  </a:lnTo>
                  <a:cubicBezTo>
                    <a:pt x="0" y="318"/>
                    <a:pt x="1333" y="955"/>
                    <a:pt x="4078" y="955"/>
                  </a:cubicBezTo>
                  <a:cubicBezTo>
                    <a:pt x="6804" y="955"/>
                    <a:pt x="8057" y="318"/>
                    <a:pt x="8057" y="318"/>
                  </a:cubicBezTo>
                  <a:lnTo>
                    <a:pt x="7957" y="0"/>
                  </a:lnTo>
                  <a:cubicBezTo>
                    <a:pt x="6711" y="365"/>
                    <a:pt x="5420" y="486"/>
                    <a:pt x="4253" y="486"/>
                  </a:cubicBezTo>
                  <a:cubicBezTo>
                    <a:pt x="1919" y="486"/>
                    <a:pt x="80" y="0"/>
                    <a:pt x="80" y="0"/>
                  </a:cubicBezTo>
                  <a:close/>
                </a:path>
              </a:pathLst>
            </a:custGeom>
            <a:solidFill>
              <a:schemeClr val="tx2"/>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2" name="Google Shape;5215;p46">
              <a:extLst>
                <a:ext uri="{FF2B5EF4-FFF2-40B4-BE49-F238E27FC236}">
                  <a16:creationId xmlns:a16="http://schemas.microsoft.com/office/drawing/2014/main" id="{5F15AC5C-3BE0-0FB5-1055-5B878D2442D3}"/>
                </a:ext>
              </a:extLst>
            </p:cNvPr>
            <p:cNvSpPr/>
            <p:nvPr/>
          </p:nvSpPr>
          <p:spPr>
            <a:xfrm>
              <a:off x="5024388" y="4171687"/>
              <a:ext cx="16343" cy="36735"/>
            </a:xfrm>
            <a:custGeom>
              <a:avLst/>
              <a:gdLst/>
              <a:ahLst/>
              <a:cxnLst/>
              <a:rect l="l" t="t" r="r" b="b"/>
              <a:pathLst>
                <a:path w="319" h="717" extrusionOk="0">
                  <a:moveTo>
                    <a:pt x="0" y="0"/>
                  </a:moveTo>
                  <a:lnTo>
                    <a:pt x="0" y="637"/>
                  </a:lnTo>
                  <a:lnTo>
                    <a:pt x="318" y="717"/>
                  </a:lnTo>
                  <a:lnTo>
                    <a:pt x="318" y="40"/>
                  </a:lnTo>
                  <a:lnTo>
                    <a:pt x="0" y="0"/>
                  </a:lnTo>
                  <a:close/>
                </a:path>
              </a:pathLst>
            </a:custGeom>
            <a:solidFill>
              <a:srgbClr val="331639"/>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3" name="Google Shape;5216;p46">
              <a:extLst>
                <a:ext uri="{FF2B5EF4-FFF2-40B4-BE49-F238E27FC236}">
                  <a16:creationId xmlns:a16="http://schemas.microsoft.com/office/drawing/2014/main" id="{549AC56C-8AAC-6101-4DC7-B2D39F85AC41}"/>
                </a:ext>
              </a:extLst>
            </p:cNvPr>
            <p:cNvSpPr/>
            <p:nvPr/>
          </p:nvSpPr>
          <p:spPr>
            <a:xfrm>
              <a:off x="5243509" y="4173736"/>
              <a:ext cx="14294" cy="31612"/>
            </a:xfrm>
            <a:custGeom>
              <a:avLst/>
              <a:gdLst/>
              <a:ahLst/>
              <a:cxnLst/>
              <a:rect l="l" t="t" r="r" b="b"/>
              <a:pathLst>
                <a:path w="279" h="617" extrusionOk="0">
                  <a:moveTo>
                    <a:pt x="279" y="0"/>
                  </a:moveTo>
                  <a:lnTo>
                    <a:pt x="0" y="60"/>
                  </a:lnTo>
                  <a:lnTo>
                    <a:pt x="0" y="617"/>
                  </a:lnTo>
                  <a:lnTo>
                    <a:pt x="279" y="617"/>
                  </a:lnTo>
                  <a:lnTo>
                    <a:pt x="279" y="0"/>
                  </a:lnTo>
                  <a:close/>
                </a:path>
              </a:pathLst>
            </a:custGeom>
            <a:solidFill>
              <a:srgbClr val="331639"/>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4" name="Google Shape;5217;p46">
              <a:extLst>
                <a:ext uri="{FF2B5EF4-FFF2-40B4-BE49-F238E27FC236}">
                  <a16:creationId xmlns:a16="http://schemas.microsoft.com/office/drawing/2014/main" id="{31FD2590-8FC9-B055-A88B-D7FF45ACAFC9}"/>
                </a:ext>
              </a:extLst>
            </p:cNvPr>
            <p:cNvSpPr/>
            <p:nvPr/>
          </p:nvSpPr>
          <p:spPr>
            <a:xfrm>
              <a:off x="2900442" y="4096269"/>
              <a:ext cx="107076" cy="814380"/>
            </a:xfrm>
            <a:custGeom>
              <a:avLst/>
              <a:gdLst/>
              <a:ahLst/>
              <a:cxnLst/>
              <a:rect l="l" t="t" r="r" b="b"/>
              <a:pathLst>
                <a:path w="2090" h="15895" extrusionOk="0">
                  <a:moveTo>
                    <a:pt x="80" y="0"/>
                  </a:moveTo>
                  <a:lnTo>
                    <a:pt x="1" y="20"/>
                  </a:lnTo>
                  <a:cubicBezTo>
                    <a:pt x="40" y="80"/>
                    <a:pt x="2030" y="5252"/>
                    <a:pt x="2030" y="15895"/>
                  </a:cubicBezTo>
                  <a:lnTo>
                    <a:pt x="2089" y="15855"/>
                  </a:lnTo>
                  <a:cubicBezTo>
                    <a:pt x="2089" y="5212"/>
                    <a:pt x="80" y="40"/>
                    <a:pt x="80" y="0"/>
                  </a:cubicBezTo>
                  <a:close/>
                </a:path>
              </a:pathLst>
            </a:custGeom>
            <a:solidFill>
              <a:srgbClr val="5B9BD5"/>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5" name="Google Shape;5218;p46">
              <a:extLst>
                <a:ext uri="{FF2B5EF4-FFF2-40B4-BE49-F238E27FC236}">
                  <a16:creationId xmlns:a16="http://schemas.microsoft.com/office/drawing/2014/main" id="{22BC6A6F-616F-E71C-3AE1-2704A8977CD5}"/>
                </a:ext>
              </a:extLst>
            </p:cNvPr>
            <p:cNvSpPr/>
            <p:nvPr/>
          </p:nvSpPr>
          <p:spPr>
            <a:xfrm>
              <a:off x="3175612" y="3499022"/>
              <a:ext cx="42882" cy="199817"/>
            </a:xfrm>
            <a:custGeom>
              <a:avLst/>
              <a:gdLst/>
              <a:ahLst/>
              <a:cxnLst/>
              <a:rect l="l" t="t" r="r" b="b"/>
              <a:pathLst>
                <a:path w="837" h="3900" fill="none" extrusionOk="0">
                  <a:moveTo>
                    <a:pt x="1" y="0"/>
                  </a:moveTo>
                  <a:cubicBezTo>
                    <a:pt x="1" y="0"/>
                    <a:pt x="836" y="1651"/>
                    <a:pt x="1" y="3899"/>
                  </a:cubicBezTo>
                </a:path>
              </a:pathLst>
            </a:custGeom>
            <a:noFill/>
            <a:ln w="1500" cap="flat" cmpd="sng">
              <a:solidFill>
                <a:srgbClr val="5B9BD5"/>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6" name="Google Shape;5219;p46">
              <a:extLst>
                <a:ext uri="{FF2B5EF4-FFF2-40B4-BE49-F238E27FC236}">
                  <a16:creationId xmlns:a16="http://schemas.microsoft.com/office/drawing/2014/main" id="{12B9C29F-257D-AF47-F351-61B953C2B5AD}"/>
                </a:ext>
              </a:extLst>
            </p:cNvPr>
            <p:cNvSpPr/>
            <p:nvPr/>
          </p:nvSpPr>
          <p:spPr>
            <a:xfrm>
              <a:off x="3570051" y="3471509"/>
              <a:ext cx="43855" cy="185522"/>
            </a:xfrm>
            <a:custGeom>
              <a:avLst/>
              <a:gdLst/>
              <a:ahLst/>
              <a:cxnLst/>
              <a:rect l="l" t="t" r="r" b="b"/>
              <a:pathLst>
                <a:path w="856" h="3621" fill="none" extrusionOk="0">
                  <a:moveTo>
                    <a:pt x="856" y="3621"/>
                  </a:moveTo>
                  <a:cubicBezTo>
                    <a:pt x="856" y="3621"/>
                    <a:pt x="0" y="2089"/>
                    <a:pt x="856" y="0"/>
                  </a:cubicBezTo>
                </a:path>
              </a:pathLst>
            </a:custGeom>
            <a:noFill/>
            <a:ln w="1500" cap="flat" cmpd="sng">
              <a:solidFill>
                <a:srgbClr val="5B9BD5"/>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7" name="Google Shape;5220;p46">
              <a:extLst>
                <a:ext uri="{FF2B5EF4-FFF2-40B4-BE49-F238E27FC236}">
                  <a16:creationId xmlns:a16="http://schemas.microsoft.com/office/drawing/2014/main" id="{9028AE7A-E661-92D1-45E1-D745C6BE2F92}"/>
                </a:ext>
              </a:extLst>
            </p:cNvPr>
            <p:cNvSpPr/>
            <p:nvPr/>
          </p:nvSpPr>
          <p:spPr>
            <a:xfrm>
              <a:off x="4240633" y="4285838"/>
              <a:ext cx="94831" cy="1496216"/>
            </a:xfrm>
            <a:custGeom>
              <a:avLst/>
              <a:gdLst/>
              <a:ahLst/>
              <a:cxnLst/>
              <a:rect l="l" t="t" r="r" b="b"/>
              <a:pathLst>
                <a:path w="1851" h="29203" fill="none" extrusionOk="0">
                  <a:moveTo>
                    <a:pt x="1851" y="0"/>
                  </a:moveTo>
                  <a:lnTo>
                    <a:pt x="1" y="29203"/>
                  </a:lnTo>
                </a:path>
              </a:pathLst>
            </a:custGeom>
            <a:noFill/>
            <a:ln w="1500" cap="flat" cmpd="sng">
              <a:solidFill>
                <a:srgbClr val="5B9BD5"/>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8" name="Google Shape;5221;p46">
              <a:extLst>
                <a:ext uri="{FF2B5EF4-FFF2-40B4-BE49-F238E27FC236}">
                  <a16:creationId xmlns:a16="http://schemas.microsoft.com/office/drawing/2014/main" id="{626E879C-0FE1-9CF2-5617-451DC9881DA0}"/>
                </a:ext>
              </a:extLst>
            </p:cNvPr>
            <p:cNvSpPr/>
            <p:nvPr/>
          </p:nvSpPr>
          <p:spPr>
            <a:xfrm>
              <a:off x="4796096" y="4288912"/>
              <a:ext cx="22440" cy="1387188"/>
            </a:xfrm>
            <a:custGeom>
              <a:avLst/>
              <a:gdLst/>
              <a:ahLst/>
              <a:cxnLst/>
              <a:rect l="l" t="t" r="r" b="b"/>
              <a:pathLst>
                <a:path w="438" h="27075" fill="none" extrusionOk="0">
                  <a:moveTo>
                    <a:pt x="0" y="0"/>
                  </a:moveTo>
                  <a:lnTo>
                    <a:pt x="438" y="27074"/>
                  </a:lnTo>
                </a:path>
              </a:pathLst>
            </a:custGeom>
            <a:noFill/>
            <a:ln w="1500" cap="flat" cmpd="sng">
              <a:solidFill>
                <a:srgbClr val="5B9BD5"/>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199" name="Google Shape;5222;p46">
              <a:extLst>
                <a:ext uri="{FF2B5EF4-FFF2-40B4-BE49-F238E27FC236}">
                  <a16:creationId xmlns:a16="http://schemas.microsoft.com/office/drawing/2014/main" id="{C1BBEA45-0C58-2AFD-FC0F-45205996D859}"/>
                </a:ext>
              </a:extLst>
            </p:cNvPr>
            <p:cNvSpPr/>
            <p:nvPr/>
          </p:nvSpPr>
          <p:spPr>
            <a:xfrm>
              <a:off x="4606536" y="3965824"/>
              <a:ext cx="20391" cy="53028"/>
            </a:xfrm>
            <a:custGeom>
              <a:avLst/>
              <a:gdLst/>
              <a:ahLst/>
              <a:cxnLst/>
              <a:rect l="l" t="t" r="r" b="b"/>
              <a:pathLst>
                <a:path w="398" h="1035" fill="none" extrusionOk="0">
                  <a:moveTo>
                    <a:pt x="0" y="0"/>
                  </a:moveTo>
                  <a:lnTo>
                    <a:pt x="398" y="1034"/>
                  </a:lnTo>
                </a:path>
              </a:pathLst>
            </a:custGeom>
            <a:noFill/>
            <a:ln w="1500" cap="flat" cmpd="sng">
              <a:solidFill>
                <a:srgbClr val="B6A4D0"/>
              </a:solidFill>
              <a:prstDash val="solid"/>
              <a:miter lim="19892"/>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00" name="Google Shape;5223;p46">
              <a:extLst>
                <a:ext uri="{FF2B5EF4-FFF2-40B4-BE49-F238E27FC236}">
                  <a16:creationId xmlns:a16="http://schemas.microsoft.com/office/drawing/2014/main" id="{76F6181F-3567-C232-0D48-F0D6DBEBDAB0}"/>
                </a:ext>
              </a:extLst>
            </p:cNvPr>
            <p:cNvSpPr/>
            <p:nvPr/>
          </p:nvSpPr>
          <p:spPr>
            <a:xfrm>
              <a:off x="3690294" y="3086170"/>
              <a:ext cx="528976" cy="379242"/>
            </a:xfrm>
            <a:custGeom>
              <a:avLst/>
              <a:gdLst/>
              <a:ahLst/>
              <a:cxnLst/>
              <a:rect l="l" t="t" r="r" b="b"/>
              <a:pathLst>
                <a:path w="10325" h="7402" extrusionOk="0">
                  <a:moveTo>
                    <a:pt x="5998" y="0"/>
                  </a:moveTo>
                  <a:cubicBezTo>
                    <a:pt x="5461" y="0"/>
                    <a:pt x="4919" y="148"/>
                    <a:pt x="4417" y="399"/>
                  </a:cubicBezTo>
                  <a:cubicBezTo>
                    <a:pt x="4019" y="598"/>
                    <a:pt x="3561" y="917"/>
                    <a:pt x="3183" y="1354"/>
                  </a:cubicBezTo>
                  <a:cubicBezTo>
                    <a:pt x="3183" y="1354"/>
                    <a:pt x="2467" y="2170"/>
                    <a:pt x="2169" y="2787"/>
                  </a:cubicBezTo>
                  <a:cubicBezTo>
                    <a:pt x="1870" y="3383"/>
                    <a:pt x="1" y="5074"/>
                    <a:pt x="279" y="6686"/>
                  </a:cubicBezTo>
                  <a:cubicBezTo>
                    <a:pt x="279" y="6686"/>
                    <a:pt x="339" y="6029"/>
                    <a:pt x="776" y="5412"/>
                  </a:cubicBezTo>
                  <a:lnTo>
                    <a:pt x="776" y="5412"/>
                  </a:lnTo>
                  <a:cubicBezTo>
                    <a:pt x="597" y="5830"/>
                    <a:pt x="597" y="6308"/>
                    <a:pt x="936" y="6964"/>
                  </a:cubicBezTo>
                  <a:cubicBezTo>
                    <a:pt x="1123" y="6683"/>
                    <a:pt x="1393" y="6579"/>
                    <a:pt x="1745" y="6579"/>
                  </a:cubicBezTo>
                  <a:cubicBezTo>
                    <a:pt x="2738" y="6579"/>
                    <a:pt x="4385" y="7402"/>
                    <a:pt x="6704" y="7402"/>
                  </a:cubicBezTo>
                  <a:cubicBezTo>
                    <a:pt x="9509" y="7382"/>
                    <a:pt x="10325" y="1354"/>
                    <a:pt x="6923" y="161"/>
                  </a:cubicBezTo>
                  <a:cubicBezTo>
                    <a:pt x="6622" y="51"/>
                    <a:pt x="6311" y="0"/>
                    <a:pt x="5998" y="0"/>
                  </a:cubicBezTo>
                  <a:close/>
                </a:path>
              </a:pathLst>
            </a:custGeom>
            <a:solidFill>
              <a:sysClr val="windowText" lastClr="000000">
                <a:lumMod val="75000"/>
                <a:lumOff val="25000"/>
              </a:sysClr>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01" name="Google Shape;5224;p46">
              <a:extLst>
                <a:ext uri="{FF2B5EF4-FFF2-40B4-BE49-F238E27FC236}">
                  <a16:creationId xmlns:a16="http://schemas.microsoft.com/office/drawing/2014/main" id="{A9D263DD-F9A4-6B17-918E-25E3AA187D5B}"/>
                </a:ext>
              </a:extLst>
            </p:cNvPr>
            <p:cNvSpPr/>
            <p:nvPr/>
          </p:nvSpPr>
          <p:spPr>
            <a:xfrm>
              <a:off x="4434292" y="3012699"/>
              <a:ext cx="280293" cy="341635"/>
            </a:xfrm>
            <a:custGeom>
              <a:avLst/>
              <a:gdLst/>
              <a:ahLst/>
              <a:cxnLst/>
              <a:rect l="l" t="t" r="r" b="b"/>
              <a:pathLst>
                <a:path w="5471" h="6668" extrusionOk="0">
                  <a:moveTo>
                    <a:pt x="2734" y="1"/>
                  </a:moveTo>
                  <a:cubicBezTo>
                    <a:pt x="2183" y="1"/>
                    <a:pt x="1639" y="139"/>
                    <a:pt x="1154" y="441"/>
                  </a:cubicBezTo>
                  <a:cubicBezTo>
                    <a:pt x="657" y="739"/>
                    <a:pt x="199" y="1237"/>
                    <a:pt x="60" y="1993"/>
                  </a:cubicBezTo>
                  <a:lnTo>
                    <a:pt x="60" y="2032"/>
                  </a:lnTo>
                  <a:cubicBezTo>
                    <a:pt x="40" y="2172"/>
                    <a:pt x="0" y="2351"/>
                    <a:pt x="0" y="2530"/>
                  </a:cubicBezTo>
                  <a:cubicBezTo>
                    <a:pt x="0" y="2967"/>
                    <a:pt x="0" y="3425"/>
                    <a:pt x="20" y="3823"/>
                  </a:cubicBezTo>
                  <a:lnTo>
                    <a:pt x="0" y="6667"/>
                  </a:lnTo>
                  <a:lnTo>
                    <a:pt x="159" y="6110"/>
                  </a:lnTo>
                  <a:lnTo>
                    <a:pt x="159" y="6667"/>
                  </a:lnTo>
                  <a:lnTo>
                    <a:pt x="5192" y="6667"/>
                  </a:lnTo>
                  <a:cubicBezTo>
                    <a:pt x="5192" y="6667"/>
                    <a:pt x="5232" y="6469"/>
                    <a:pt x="5272" y="5553"/>
                  </a:cubicBezTo>
                  <a:lnTo>
                    <a:pt x="5451" y="6667"/>
                  </a:lnTo>
                  <a:lnTo>
                    <a:pt x="5451" y="1873"/>
                  </a:lnTo>
                  <a:lnTo>
                    <a:pt x="5471" y="1873"/>
                  </a:lnTo>
                  <a:cubicBezTo>
                    <a:pt x="5471" y="1038"/>
                    <a:pt x="4814" y="560"/>
                    <a:pt x="4118" y="282"/>
                  </a:cubicBezTo>
                  <a:cubicBezTo>
                    <a:pt x="3672" y="100"/>
                    <a:pt x="3200" y="1"/>
                    <a:pt x="2734" y="1"/>
                  </a:cubicBezTo>
                  <a:close/>
                </a:path>
              </a:pathLst>
            </a:custGeom>
            <a:solidFill>
              <a:srgbClr val="ED7D31"/>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02" name="Google Shape;5225;p46">
              <a:extLst>
                <a:ext uri="{FF2B5EF4-FFF2-40B4-BE49-F238E27FC236}">
                  <a16:creationId xmlns:a16="http://schemas.microsoft.com/office/drawing/2014/main" id="{9B996F8A-A9B8-9D7D-ECD0-DF56C4E5A732}"/>
                </a:ext>
              </a:extLst>
            </p:cNvPr>
            <p:cNvSpPr/>
            <p:nvPr/>
          </p:nvSpPr>
          <p:spPr>
            <a:xfrm>
              <a:off x="6180091" y="3409310"/>
              <a:ext cx="294587" cy="188699"/>
            </a:xfrm>
            <a:custGeom>
              <a:avLst/>
              <a:gdLst/>
              <a:ahLst/>
              <a:cxnLst/>
              <a:rect l="l" t="t" r="r" b="b"/>
              <a:pathLst>
                <a:path w="5750" h="3683" extrusionOk="0">
                  <a:moveTo>
                    <a:pt x="5749" y="1"/>
                  </a:moveTo>
                  <a:cubicBezTo>
                    <a:pt x="5093" y="1"/>
                    <a:pt x="4695" y="498"/>
                    <a:pt x="3959" y="816"/>
                  </a:cubicBezTo>
                  <a:cubicBezTo>
                    <a:pt x="3783" y="900"/>
                    <a:pt x="3637" y="933"/>
                    <a:pt x="3502" y="933"/>
                  </a:cubicBezTo>
                  <a:cubicBezTo>
                    <a:pt x="3054" y="933"/>
                    <a:pt x="2717" y="566"/>
                    <a:pt x="1771" y="398"/>
                  </a:cubicBezTo>
                  <a:cubicBezTo>
                    <a:pt x="1655" y="378"/>
                    <a:pt x="1545" y="369"/>
                    <a:pt x="1442" y="369"/>
                  </a:cubicBezTo>
                  <a:cubicBezTo>
                    <a:pt x="426" y="369"/>
                    <a:pt x="0" y="1254"/>
                    <a:pt x="0" y="1254"/>
                  </a:cubicBezTo>
                  <a:cubicBezTo>
                    <a:pt x="58" y="1247"/>
                    <a:pt x="114" y="1244"/>
                    <a:pt x="168" y="1244"/>
                  </a:cubicBezTo>
                  <a:cubicBezTo>
                    <a:pt x="1675" y="1244"/>
                    <a:pt x="2085" y="3682"/>
                    <a:pt x="3538" y="3682"/>
                  </a:cubicBezTo>
                  <a:cubicBezTo>
                    <a:pt x="3616" y="3682"/>
                    <a:pt x="3696" y="3676"/>
                    <a:pt x="3780" y="3661"/>
                  </a:cubicBezTo>
                  <a:cubicBezTo>
                    <a:pt x="5491" y="3363"/>
                    <a:pt x="5749" y="1890"/>
                    <a:pt x="5749" y="1"/>
                  </a:cubicBezTo>
                  <a:close/>
                </a:path>
              </a:pathLst>
            </a:custGeom>
            <a:solidFill>
              <a:srgbClr val="25465F"/>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sp>
          <p:nvSpPr>
            <p:cNvPr id="203" name="Google Shape;5226;p46">
              <a:extLst>
                <a:ext uri="{FF2B5EF4-FFF2-40B4-BE49-F238E27FC236}">
                  <a16:creationId xmlns:a16="http://schemas.microsoft.com/office/drawing/2014/main" id="{1AB7D873-099B-9603-EAF2-3A295DD793C3}"/>
                </a:ext>
              </a:extLst>
            </p:cNvPr>
            <p:cNvSpPr/>
            <p:nvPr/>
          </p:nvSpPr>
          <p:spPr>
            <a:xfrm>
              <a:off x="5519653" y="3746692"/>
              <a:ext cx="19417" cy="38785"/>
            </a:xfrm>
            <a:custGeom>
              <a:avLst/>
              <a:gdLst/>
              <a:ahLst/>
              <a:cxnLst/>
              <a:rect l="l" t="t" r="r" b="b"/>
              <a:pathLst>
                <a:path w="379" h="757" extrusionOk="0">
                  <a:moveTo>
                    <a:pt x="160" y="0"/>
                  </a:moveTo>
                  <a:lnTo>
                    <a:pt x="1" y="657"/>
                  </a:lnTo>
                  <a:lnTo>
                    <a:pt x="240" y="756"/>
                  </a:lnTo>
                  <a:lnTo>
                    <a:pt x="379" y="80"/>
                  </a:lnTo>
                  <a:lnTo>
                    <a:pt x="160" y="0"/>
                  </a:lnTo>
                  <a:close/>
                </a:path>
              </a:pathLst>
            </a:custGeom>
            <a:solidFill>
              <a:srgbClr val="9B89C0"/>
            </a:solidFill>
            <a:ln>
              <a:noFill/>
            </a:ln>
          </p:spPr>
          <p:txBody>
            <a:bodyPr spcFirstLastPara="1" wrap="square" lIns="121900" tIns="121900" rIns="121900" bIns="121900" anchor="ctr" anchorCtr="0">
              <a:noAutofit/>
            </a:bodyPr>
            <a:lstStyle/>
            <a:p>
              <a:pPr defTabSz="1219170">
                <a:defRPr/>
              </a:pPr>
              <a:endParaRPr sz="2400" kern="0">
                <a:solidFill>
                  <a:prstClr val="black"/>
                </a:solidFill>
                <a:latin typeface="Calibri" panose="020F0502020204030204"/>
              </a:endParaRPr>
            </a:p>
          </p:txBody>
        </p:sp>
      </p:grpSp>
      <p:sp>
        <p:nvSpPr>
          <p:cNvPr id="204" name="ZoneTexte 203">
            <a:extLst>
              <a:ext uri="{FF2B5EF4-FFF2-40B4-BE49-F238E27FC236}">
                <a16:creationId xmlns:a16="http://schemas.microsoft.com/office/drawing/2014/main" id="{14F494A7-3C41-6468-F617-C0B5CB8729A5}"/>
              </a:ext>
            </a:extLst>
          </p:cNvPr>
          <p:cNvSpPr txBox="1"/>
          <p:nvPr userDrawn="1"/>
        </p:nvSpPr>
        <p:spPr>
          <a:xfrm>
            <a:off x="3020457" y="2206851"/>
            <a:ext cx="6096000" cy="1323632"/>
          </a:xfrm>
          <a:prstGeom prst="rect">
            <a:avLst/>
          </a:prstGeom>
          <a:noFill/>
        </p:spPr>
        <p:txBody>
          <a:bodyPr wrap="square">
            <a:spAutoFit/>
          </a:bodyPr>
          <a:lstStyle/>
          <a:p>
            <a:pPr algn="ctr"/>
            <a:r>
              <a:rPr lang="fr-FR" sz="2667">
                <a:solidFill>
                  <a:schemeClr val="tx2"/>
                </a:solidFill>
                <a:latin typeface="Bouygues Read" pitchFamily="50" charset="0"/>
              </a:rPr>
              <a:t>Comment s’est passé la simulation?</a:t>
            </a:r>
          </a:p>
          <a:p>
            <a:pPr algn="ctr"/>
            <a:r>
              <a:rPr lang="fr-FR" sz="2667">
                <a:solidFill>
                  <a:schemeClr val="tx2"/>
                </a:solidFill>
                <a:latin typeface="Bouygues Read" pitchFamily="50" charset="0"/>
              </a:rPr>
              <a:t>Qu’avez-vous observé?</a:t>
            </a:r>
          </a:p>
          <a:p>
            <a:pPr algn="ctr"/>
            <a:r>
              <a:rPr lang="fr-FR" sz="2667">
                <a:solidFill>
                  <a:schemeClr val="tx2"/>
                </a:solidFill>
                <a:latin typeface="Bouygues Read" pitchFamily="50" charset="0"/>
              </a:rPr>
              <a:t>Qu’est-ce qui est facile? Moins facile?  </a:t>
            </a:r>
          </a:p>
        </p:txBody>
      </p:sp>
    </p:spTree>
    <p:custDataLst>
      <p:tags r:id="rId1"/>
    </p:custDataLst>
    <p:extLst>
      <p:ext uri="{BB962C8B-B14F-4D97-AF65-F5344CB8AC3E}">
        <p14:creationId xmlns:p14="http://schemas.microsoft.com/office/powerpoint/2010/main" val="21563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0E491A-B150-4088-BF56-152ED50DB63D}"/>
              </a:ext>
            </a:extLst>
          </p:cNvPr>
          <p:cNvSpPr/>
          <p:nvPr userDrawn="1"/>
        </p:nvSpPr>
        <p:spPr>
          <a:xfrm>
            <a:off x="0" y="0"/>
            <a:ext cx="12192000" cy="6858000"/>
          </a:xfrm>
          <a:prstGeom prst="rect">
            <a:avLst/>
          </a:prstGeom>
          <a:solidFill>
            <a:schemeClr val="bg1"/>
          </a:solidFill>
          <a:ln w="76200">
            <a:solidFill>
              <a:srgbClr val="254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9" name="Espace réservé du titre 1">
            <a:extLst>
              <a:ext uri="{FF2B5EF4-FFF2-40B4-BE49-F238E27FC236}">
                <a16:creationId xmlns:a16="http://schemas.microsoft.com/office/drawing/2014/main" id="{340D03C0-459F-407D-AEFC-893CCFB61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lang="fr-FR" sz="4000" kern="1200" dirty="0">
                <a:solidFill>
                  <a:srgbClr val="25465F"/>
                </a:solidFill>
                <a:latin typeface="Bouygues Speak" pitchFamily="50" charset="0"/>
                <a:ea typeface="+mn-ea"/>
                <a:cs typeface="+mn-cs"/>
              </a:defRPr>
            </a:lvl1pPr>
          </a:lstStyle>
          <a:p>
            <a:r>
              <a:rPr lang="fr-FR"/>
              <a:t>Modifiez le style du titre</a:t>
            </a:r>
          </a:p>
        </p:txBody>
      </p:sp>
      <p:sp>
        <p:nvSpPr>
          <p:cNvPr id="12" name="Espace réservé du texte 11">
            <a:extLst>
              <a:ext uri="{FF2B5EF4-FFF2-40B4-BE49-F238E27FC236}">
                <a16:creationId xmlns:a16="http://schemas.microsoft.com/office/drawing/2014/main" id="{D3A1280A-6651-4C6E-A688-0F6C4384FAA2}"/>
              </a:ext>
            </a:extLst>
          </p:cNvPr>
          <p:cNvSpPr>
            <a:spLocks noGrp="1"/>
          </p:cNvSpPr>
          <p:nvPr>
            <p:ph type="body" sz="quarter" idx="10"/>
          </p:nvPr>
        </p:nvSpPr>
        <p:spPr>
          <a:xfrm>
            <a:off x="838200" y="1930401"/>
            <a:ext cx="10555288" cy="4457700"/>
          </a:xfrm>
        </p:spPr>
        <p:txBody>
          <a:bodyPr/>
          <a:lstStyle>
            <a:lvl1pPr marL="0" indent="0">
              <a:buNone/>
              <a:defRPr>
                <a:solidFill>
                  <a:srgbClr val="25465F"/>
                </a:solidFill>
                <a:latin typeface="Bouygues Read Light" pitchFamily="50" charset="0"/>
              </a:defRPr>
            </a:lvl1pPr>
            <a:lvl2pPr marL="457189" indent="0">
              <a:buNone/>
              <a:defRPr>
                <a:solidFill>
                  <a:srgbClr val="25465F"/>
                </a:solidFill>
                <a:latin typeface="Bouygues Read Light" pitchFamily="50" charset="0"/>
              </a:defRPr>
            </a:lvl2pPr>
            <a:lvl3pPr>
              <a:defRPr>
                <a:solidFill>
                  <a:srgbClr val="25465F"/>
                </a:solidFill>
                <a:latin typeface="Bouygues Read Light" pitchFamily="50" charset="0"/>
              </a:defRPr>
            </a:lvl3pPr>
            <a:lvl4pPr>
              <a:defRPr>
                <a:solidFill>
                  <a:srgbClr val="25465F"/>
                </a:solidFill>
                <a:latin typeface="Bouygues Read Light" pitchFamily="50" charset="0"/>
              </a:defRPr>
            </a:lvl4pPr>
            <a:lvl5pPr>
              <a:defRPr>
                <a:solidFill>
                  <a:srgbClr val="25465F"/>
                </a:solidFill>
                <a:latin typeface="Bouygues Read Light" pitchFamily="50" charset="0"/>
              </a:defRPr>
            </a:lvl5pPr>
          </a:lstStyle>
          <a:p>
            <a:pPr lvl="0"/>
            <a:r>
              <a:rPr lang="fr-FR"/>
              <a:t>Cliquez pour modifier les styles du texte du masque</a:t>
            </a:r>
          </a:p>
          <a:p>
            <a:pPr lvl="0"/>
            <a:r>
              <a:rPr lang="fr-FR"/>
              <a:t>Deuxième niveau</a:t>
            </a:r>
          </a:p>
          <a:p>
            <a:pPr lvl="0"/>
            <a:r>
              <a:rPr lang="fr-FR"/>
              <a:t>Troisième niveau</a:t>
            </a:r>
          </a:p>
          <a:p>
            <a:pPr lvl="0"/>
            <a:r>
              <a:rPr lang="fr-FR"/>
              <a:t>Quatrième niveau</a:t>
            </a:r>
          </a:p>
          <a:p>
            <a:pPr lvl="0"/>
            <a:r>
              <a:rPr lang="fr-FR"/>
              <a:t>Cinquième niveau</a:t>
            </a:r>
          </a:p>
        </p:txBody>
      </p:sp>
    </p:spTree>
    <p:extLst>
      <p:ext uri="{BB962C8B-B14F-4D97-AF65-F5344CB8AC3E}">
        <p14:creationId xmlns:p14="http://schemas.microsoft.com/office/powerpoint/2010/main" val="233764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ocess Outil Text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743999" y="1028733"/>
            <a:ext cx="11040000" cy="5139267"/>
          </a:xfrm>
        </p:spPr>
        <p:txBody>
          <a:bodyPr/>
          <a:lstStyle>
            <a:lvl2pPr>
              <a:defRPr/>
            </a:lvl2pPr>
            <a:lvl3pPr>
              <a:defRPr/>
            </a:lvl3pPr>
            <a:lvl4pPr>
              <a:defRPr baseline="0"/>
            </a:lvl4pPr>
            <a:lvl5pPr>
              <a:defRPr/>
            </a:lvl5pPr>
            <a:lvl6pPr>
              <a:defRPr/>
            </a:lvl6pPr>
            <a:lvl7pPr>
              <a:defRPr/>
            </a:lvl7pPr>
            <a:lvl8pPr>
              <a:defRPr/>
            </a:lvl8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2" name="Titre 1"/>
          <p:cNvSpPr>
            <a:spLocks noGrp="1"/>
          </p:cNvSpPr>
          <p:nvPr>
            <p:ph type="title" hasCustomPrompt="1"/>
          </p:nvPr>
        </p:nvSpPr>
        <p:spPr bwMode="gray">
          <a:xfrm>
            <a:off x="743999" y="260648"/>
            <a:ext cx="11040000" cy="576064"/>
          </a:xfrm>
        </p:spPr>
        <p:txBody>
          <a:bodyPr/>
          <a:lstStyle>
            <a:lvl1pPr>
              <a:defRPr/>
            </a:lvl1pPr>
          </a:lstStyle>
          <a:p>
            <a:r>
              <a:rPr lang="fr-FR"/>
              <a:t>Titre</a:t>
            </a:r>
          </a:p>
        </p:txBody>
      </p:sp>
      <p:sp>
        <p:nvSpPr>
          <p:cNvPr id="5" name="Espace réservé de la date 4"/>
          <p:cNvSpPr>
            <a:spLocks noGrp="1"/>
          </p:cNvSpPr>
          <p:nvPr>
            <p:ph type="dt" sz="half" idx="10"/>
          </p:nvPr>
        </p:nvSpPr>
        <p:spPr bwMode="gray"/>
        <p:txBody>
          <a:bodyPr/>
          <a:lstStyle/>
          <a:p>
            <a:r>
              <a:rPr lang="fr-FR"/>
              <a:t>émetteur</a:t>
            </a:r>
          </a:p>
        </p:txBody>
      </p:sp>
      <p:sp>
        <p:nvSpPr>
          <p:cNvPr id="4" name="Rectangle 3">
            <a:extLst>
              <a:ext uri="{FF2B5EF4-FFF2-40B4-BE49-F238E27FC236}">
                <a16:creationId xmlns:a16="http://schemas.microsoft.com/office/drawing/2014/main" id="{5AFB710A-C17E-46A3-B46B-715964CBDE40}"/>
              </a:ext>
            </a:extLst>
          </p:cNvPr>
          <p:cNvSpPr/>
          <p:nvPr userDrawn="1"/>
        </p:nvSpPr>
        <p:spPr>
          <a:xfrm>
            <a:off x="0" y="0"/>
            <a:ext cx="12192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636903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ocess Outil Vid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743999" y="260648"/>
            <a:ext cx="11040000" cy="576064"/>
          </a:xfrm>
        </p:spPr>
        <p:txBody>
          <a:bodyPr/>
          <a:lstStyle>
            <a:lvl1pPr>
              <a:defRPr/>
            </a:lvl1pPr>
          </a:lstStyle>
          <a:p>
            <a:r>
              <a:rPr lang="fr-FR"/>
              <a:t>Titre</a:t>
            </a:r>
          </a:p>
        </p:txBody>
      </p:sp>
      <p:sp>
        <p:nvSpPr>
          <p:cNvPr id="5" name="Espace réservé de la date 4"/>
          <p:cNvSpPr>
            <a:spLocks noGrp="1"/>
          </p:cNvSpPr>
          <p:nvPr>
            <p:ph type="dt" sz="half" idx="10"/>
          </p:nvPr>
        </p:nvSpPr>
        <p:spPr bwMode="gray"/>
        <p:txBody>
          <a:bodyPr/>
          <a:lstStyle/>
          <a:p>
            <a:r>
              <a:rPr lang="fr-FR"/>
              <a:t>émetteur</a:t>
            </a:r>
          </a:p>
        </p:txBody>
      </p:sp>
      <p:sp>
        <p:nvSpPr>
          <p:cNvPr id="6" name="Rectangle 5">
            <a:extLst>
              <a:ext uri="{FF2B5EF4-FFF2-40B4-BE49-F238E27FC236}">
                <a16:creationId xmlns:a16="http://schemas.microsoft.com/office/drawing/2014/main" id="{80943CB3-F7C5-4C29-8B8A-DFE4D9BBB348}"/>
              </a:ext>
            </a:extLst>
          </p:cNvPr>
          <p:cNvSpPr/>
          <p:nvPr userDrawn="1"/>
        </p:nvSpPr>
        <p:spPr>
          <a:xfrm>
            <a:off x="0" y="0"/>
            <a:ext cx="12192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06886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vierge">
    <p:spTree>
      <p:nvGrpSpPr>
        <p:cNvPr id="1" name=""/>
        <p:cNvGrpSpPr/>
        <p:nvPr/>
      </p:nvGrpSpPr>
      <p:grpSpPr>
        <a:xfrm>
          <a:off x="0" y="0"/>
          <a:ext cx="0" cy="0"/>
          <a:chOff x="0" y="0"/>
          <a:chExt cx="0" cy="0"/>
        </a:xfrm>
      </p:grpSpPr>
      <p:sp>
        <p:nvSpPr>
          <p:cNvPr id="3" name="Espace réservé du texte 14">
            <a:extLst>
              <a:ext uri="{FF2B5EF4-FFF2-40B4-BE49-F238E27FC236}">
                <a16:creationId xmlns:a16="http://schemas.microsoft.com/office/drawing/2014/main" id="{9E4EE562-F2FC-AF4C-AAD5-51E88DDD699F}"/>
              </a:ext>
            </a:extLst>
          </p:cNvPr>
          <p:cNvSpPr>
            <a:spLocks noGrp="1"/>
          </p:cNvSpPr>
          <p:nvPr>
            <p:ph type="body" sz="quarter" idx="11" hasCustomPrompt="1"/>
          </p:nvPr>
        </p:nvSpPr>
        <p:spPr>
          <a:xfrm>
            <a:off x="585789" y="314327"/>
            <a:ext cx="5900071" cy="375629"/>
          </a:xfrm>
          <a:prstGeom prst="rect">
            <a:avLst/>
          </a:prstGeom>
        </p:spPr>
        <p:txBody>
          <a:bodyPr>
            <a:noAutofit/>
          </a:bodyPr>
          <a:lstStyle>
            <a:lvl1pPr marL="0" indent="0">
              <a:buNone/>
              <a:defRPr sz="2400" b="1" i="0">
                <a:solidFill>
                  <a:srgbClr val="25465F"/>
                </a:solidFill>
                <a:latin typeface="Bouygues Read Semibold" pitchFamily="2" charset="77"/>
              </a:defRPr>
            </a:lvl1pPr>
          </a:lstStyle>
          <a:p>
            <a:pPr lvl="0"/>
            <a:r>
              <a:rPr lang="fr-FR"/>
              <a:t>Chapitre :</a:t>
            </a:r>
          </a:p>
        </p:txBody>
      </p:sp>
      <p:sp>
        <p:nvSpPr>
          <p:cNvPr id="4" name="Rectangle : coins arrondis 3">
            <a:extLst>
              <a:ext uri="{FF2B5EF4-FFF2-40B4-BE49-F238E27FC236}">
                <a16:creationId xmlns:a16="http://schemas.microsoft.com/office/drawing/2014/main" id="{3618009C-EE6F-7F4B-B249-B9E63F7F89E5}"/>
              </a:ext>
            </a:extLst>
          </p:cNvPr>
          <p:cNvSpPr/>
          <p:nvPr userDrawn="1"/>
        </p:nvSpPr>
        <p:spPr>
          <a:xfrm>
            <a:off x="649145" y="1157086"/>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6" name="Espace réservé du texte 14">
            <a:extLst>
              <a:ext uri="{FF2B5EF4-FFF2-40B4-BE49-F238E27FC236}">
                <a16:creationId xmlns:a16="http://schemas.microsoft.com/office/drawing/2014/main" id="{0F1DD871-75CA-C640-8E6A-79A0AC50B1B1}"/>
              </a:ext>
            </a:extLst>
          </p:cNvPr>
          <p:cNvSpPr>
            <a:spLocks noGrp="1"/>
          </p:cNvSpPr>
          <p:nvPr>
            <p:ph type="body" sz="quarter" idx="19" hasCustomPrompt="1"/>
          </p:nvPr>
        </p:nvSpPr>
        <p:spPr>
          <a:xfrm>
            <a:off x="585790" y="689956"/>
            <a:ext cx="5900070" cy="295162"/>
          </a:xfrm>
          <a:prstGeom prst="rect">
            <a:avLst/>
          </a:prstGeom>
        </p:spPr>
        <p:txBody>
          <a:bodyPr>
            <a:noAutofit/>
          </a:bodyPr>
          <a:lstStyle>
            <a:lvl1pPr marL="0" indent="0">
              <a:buNone/>
              <a:defRPr sz="2000" b="0" i="0">
                <a:solidFill>
                  <a:srgbClr val="109DB9"/>
                </a:solidFill>
                <a:latin typeface="Bouygues Read" pitchFamily="2" charset="77"/>
              </a:defRPr>
            </a:lvl1pPr>
          </a:lstStyle>
          <a:p>
            <a:pPr lvl="0"/>
            <a:r>
              <a:rPr lang="fr-FR"/>
              <a:t>Sous titre</a:t>
            </a:r>
          </a:p>
        </p:txBody>
      </p:sp>
    </p:spTree>
    <p:custDataLst>
      <p:tags r:id="rId1"/>
    </p:custDataLst>
    <p:extLst>
      <p:ext uri="{BB962C8B-B14F-4D97-AF65-F5344CB8AC3E}">
        <p14:creationId xmlns:p14="http://schemas.microsoft.com/office/powerpoint/2010/main" val="160991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libre 13">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F031E5E-916B-9F78-BF10-6F34C72AE8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88454" y="0"/>
            <a:ext cx="1594022" cy="6858000"/>
          </a:xfrm>
          <a:prstGeom prst="rect">
            <a:avLst/>
          </a:prstGeom>
        </p:spPr>
      </p:pic>
    </p:spTree>
    <p:custDataLst>
      <p:tags r:id="rId1"/>
    </p:custDataLst>
    <p:extLst>
      <p:ext uri="{BB962C8B-B14F-4D97-AF65-F5344CB8AC3E}">
        <p14:creationId xmlns:p14="http://schemas.microsoft.com/office/powerpoint/2010/main" val="83846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libre14">
    <p:spTree>
      <p:nvGrpSpPr>
        <p:cNvPr id="1" name=""/>
        <p:cNvGrpSpPr/>
        <p:nvPr/>
      </p:nvGrpSpPr>
      <p:grpSpPr>
        <a:xfrm>
          <a:off x="0" y="0"/>
          <a:ext cx="0" cy="0"/>
          <a:chOff x="0" y="0"/>
          <a:chExt cx="0" cy="0"/>
        </a:xfrm>
      </p:grpSpPr>
      <p:sp>
        <p:nvSpPr>
          <p:cNvPr id="2" name="Espace réservé du texte 14">
            <a:extLst>
              <a:ext uri="{FF2B5EF4-FFF2-40B4-BE49-F238E27FC236}">
                <a16:creationId xmlns:a16="http://schemas.microsoft.com/office/drawing/2014/main" id="{D7BCF724-60F4-94B5-9D86-69D540297128}"/>
              </a:ext>
            </a:extLst>
          </p:cNvPr>
          <p:cNvSpPr>
            <a:spLocks noGrp="1"/>
          </p:cNvSpPr>
          <p:nvPr>
            <p:ph type="body" sz="quarter" idx="11" hasCustomPrompt="1"/>
          </p:nvPr>
        </p:nvSpPr>
        <p:spPr>
          <a:xfrm>
            <a:off x="585789" y="314328"/>
            <a:ext cx="10715625" cy="842963"/>
          </a:xfrm>
          <a:prstGeom prst="rect">
            <a:avLst/>
          </a:prstGeom>
        </p:spPr>
        <p:txBody>
          <a:bodyPr>
            <a:noAutofit/>
          </a:bodyPr>
          <a:lstStyle>
            <a:lvl1pPr marL="0" indent="0">
              <a:buNone/>
              <a:defRPr sz="4800" b="1" i="0">
                <a:solidFill>
                  <a:srgbClr val="25465F"/>
                </a:solidFill>
                <a:latin typeface="Bouygues Read Semibold" pitchFamily="2" charset="77"/>
              </a:defRPr>
            </a:lvl1pPr>
          </a:lstStyle>
          <a:p>
            <a:pPr lvl="0"/>
            <a:r>
              <a:rPr lang="fr-FR"/>
              <a:t>Titre de votre page</a:t>
            </a:r>
          </a:p>
        </p:txBody>
      </p:sp>
      <p:sp>
        <p:nvSpPr>
          <p:cNvPr id="4" name="Rectangle : coins arrondis 3">
            <a:extLst>
              <a:ext uri="{FF2B5EF4-FFF2-40B4-BE49-F238E27FC236}">
                <a16:creationId xmlns:a16="http://schemas.microsoft.com/office/drawing/2014/main" id="{2D6269AA-237D-EEE2-74AC-11BC5C6156A8}"/>
              </a:ext>
            </a:extLst>
          </p:cNvPr>
          <p:cNvSpPr/>
          <p:nvPr userDrawn="1"/>
        </p:nvSpPr>
        <p:spPr>
          <a:xfrm>
            <a:off x="649145" y="1259735"/>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custDataLst>
      <p:tags r:id="rId1"/>
    </p:custDataLst>
    <p:extLst>
      <p:ext uri="{BB962C8B-B14F-4D97-AF65-F5344CB8AC3E}">
        <p14:creationId xmlns:p14="http://schemas.microsoft.com/office/powerpoint/2010/main" val="2052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tuation client">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68AC1D9C-5197-03A7-D2BC-E8A06A173022}"/>
              </a:ext>
            </a:extLst>
          </p:cNvPr>
          <p:cNvCxnSpPr/>
          <p:nvPr userDrawn="1"/>
        </p:nvCxnSpPr>
        <p:spPr>
          <a:xfrm>
            <a:off x="5640512" y="6142298"/>
            <a:ext cx="5928189" cy="0"/>
          </a:xfrm>
          <a:prstGeom prst="line">
            <a:avLst/>
          </a:prstGeom>
          <a:ln>
            <a:solidFill>
              <a:srgbClr val="50BFDA"/>
            </a:solidFill>
            <a:prstDash val="dash"/>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3E84B86-DD8A-2084-8AA8-E4BAC32525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99467" y="0"/>
            <a:ext cx="1594022" cy="6858000"/>
          </a:xfrm>
          <a:prstGeom prst="rect">
            <a:avLst/>
          </a:prstGeom>
        </p:spPr>
      </p:pic>
      <p:sp>
        <p:nvSpPr>
          <p:cNvPr id="6" name="Rectangle 5">
            <a:extLst>
              <a:ext uri="{FF2B5EF4-FFF2-40B4-BE49-F238E27FC236}">
                <a16:creationId xmlns:a16="http://schemas.microsoft.com/office/drawing/2014/main" id="{144D862B-3ED4-5151-3C6D-3F4E7161A0DC}"/>
              </a:ext>
            </a:extLst>
          </p:cNvPr>
          <p:cNvSpPr/>
          <p:nvPr userDrawn="1"/>
        </p:nvSpPr>
        <p:spPr>
          <a:xfrm>
            <a:off x="510364" y="467833"/>
            <a:ext cx="4338084" cy="5805376"/>
          </a:xfrm>
          <a:prstGeom prst="rect">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space réservé du texte 14">
            <a:extLst>
              <a:ext uri="{FF2B5EF4-FFF2-40B4-BE49-F238E27FC236}">
                <a16:creationId xmlns:a16="http://schemas.microsoft.com/office/drawing/2014/main" id="{9E6DE75D-F709-D3C5-8B58-032AF439A657}"/>
              </a:ext>
            </a:extLst>
          </p:cNvPr>
          <p:cNvSpPr txBox="1">
            <a:spLocks/>
          </p:cNvSpPr>
          <p:nvPr userDrawn="1"/>
        </p:nvSpPr>
        <p:spPr>
          <a:xfrm>
            <a:off x="585788" y="584792"/>
            <a:ext cx="3965664" cy="842963"/>
          </a:xfrm>
          <a:prstGeom prst="rect">
            <a:avLst/>
          </a:prstGeom>
        </p:spPr>
        <p:txBody>
          <a:bodyPr vert="horz" lIns="91440" tIns="45720" rIns="91440" bIns="45720" rtlCol="0" anchor="ctr">
            <a:noAutofit/>
          </a:bodyPr>
          <a:lstStyle>
            <a:defPPr>
              <a:defRPr lang="fr-FR"/>
            </a:defPPr>
            <a:lvl1pPr marL="0" indent="0" algn="r" defTabSz="914400" rtl="0" eaLnBrk="1" latinLnBrk="0" hangingPunct="1">
              <a:buNone/>
              <a:defRPr sz="3200" b="1" i="0" kern="1200">
                <a:solidFill>
                  <a:schemeClr val="bg1"/>
                </a:solidFill>
                <a:latin typeface="Bouygues Read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50BFDA"/>
                </a:solidFill>
                <a:effectLst/>
                <a:uLnTx/>
                <a:uFillTx/>
                <a:latin typeface="Bouygues Read Semibold" pitchFamily="2" charset="77"/>
                <a:ea typeface="+mn-ea"/>
                <a:cs typeface="+mn-cs"/>
              </a:rPr>
              <a:t>Jouons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50BFDA"/>
                </a:solidFill>
                <a:effectLst/>
                <a:uLnTx/>
                <a:uFillTx/>
                <a:latin typeface="Bouygues Read Semibold" pitchFamily="2" charset="77"/>
                <a:ea typeface="+mn-ea"/>
                <a:cs typeface="+mn-cs"/>
              </a:rPr>
              <a:t>une situation client  </a:t>
            </a:r>
          </a:p>
        </p:txBody>
      </p:sp>
      <p:pic>
        <p:nvPicPr>
          <p:cNvPr id="8" name="Espace réservé pour une image  7" descr="Une image contenant plancher, intérieur, personne, aéroport&#10;&#10;Description générée automatiquement">
            <a:extLst>
              <a:ext uri="{FF2B5EF4-FFF2-40B4-BE49-F238E27FC236}">
                <a16:creationId xmlns:a16="http://schemas.microsoft.com/office/drawing/2014/main" id="{468CD0E2-8A3C-8D1E-E4D9-51C42F8C9DF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133163" y="2005281"/>
            <a:ext cx="8075612" cy="3862388"/>
          </a:xfrm>
          <a:prstGeom prst="rect">
            <a:avLst/>
          </a:prstGeom>
        </p:spPr>
      </p:pic>
      <p:sp>
        <p:nvSpPr>
          <p:cNvPr id="9" name="Rectangle 8">
            <a:extLst>
              <a:ext uri="{FF2B5EF4-FFF2-40B4-BE49-F238E27FC236}">
                <a16:creationId xmlns:a16="http://schemas.microsoft.com/office/drawing/2014/main" id="{6EB514DC-1AD2-949C-D1B1-189C0D951C1B}"/>
              </a:ext>
            </a:extLst>
          </p:cNvPr>
          <p:cNvSpPr/>
          <p:nvPr userDrawn="1"/>
        </p:nvSpPr>
        <p:spPr>
          <a:xfrm>
            <a:off x="9208775" y="2005281"/>
            <a:ext cx="2472861" cy="3862388"/>
          </a:xfrm>
          <a:prstGeom prst="rect">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a:ln>
                <a:noFill/>
              </a:ln>
              <a:solidFill>
                <a:prstClr val="white"/>
              </a:solidFill>
              <a:effectLst/>
              <a:uLnTx/>
              <a:uFillTx/>
              <a:latin typeface="Bouygues Read"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prstClr val="white"/>
                </a:solidFill>
                <a:effectLst/>
                <a:uLnTx/>
                <a:uFillTx/>
                <a:latin typeface="Bouygues Read" pitchFamily="50" charset="0"/>
                <a:ea typeface="+mn-ea"/>
                <a:cs typeface="+mn-cs"/>
              </a:rPr>
              <a:t> </a:t>
            </a:r>
          </a:p>
        </p:txBody>
      </p:sp>
      <p:pic>
        <p:nvPicPr>
          <p:cNvPr id="10" name="Image 9">
            <a:extLst>
              <a:ext uri="{FF2B5EF4-FFF2-40B4-BE49-F238E27FC236}">
                <a16:creationId xmlns:a16="http://schemas.microsoft.com/office/drawing/2014/main" id="{A0E4AF73-7448-D61E-E64D-9BF048F049CF}"/>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9831574" y="4253505"/>
            <a:ext cx="1246410" cy="1243138"/>
          </a:xfrm>
          <a:prstGeom prst="rect">
            <a:avLst/>
          </a:prstGeom>
        </p:spPr>
      </p:pic>
      <p:sp>
        <p:nvSpPr>
          <p:cNvPr id="11" name="ZoneTexte 10">
            <a:extLst>
              <a:ext uri="{FF2B5EF4-FFF2-40B4-BE49-F238E27FC236}">
                <a16:creationId xmlns:a16="http://schemas.microsoft.com/office/drawing/2014/main" id="{76F22089-F28A-2767-51AA-9E9EF51E6389}"/>
              </a:ext>
            </a:extLst>
          </p:cNvPr>
          <p:cNvSpPr txBox="1"/>
          <p:nvPr userDrawn="1"/>
        </p:nvSpPr>
        <p:spPr>
          <a:xfrm>
            <a:off x="6002046" y="6003799"/>
            <a:ext cx="792000" cy="276999"/>
          </a:xfrm>
          <a:prstGeom prst="round1Rect">
            <a:avLst/>
          </a:prstGeom>
          <a:solidFill>
            <a:schemeClr val="bg1"/>
          </a:solidFill>
          <a:ln>
            <a:solidFill>
              <a:srgbClr val="50BFD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rPr>
              <a:t>Be Nice </a:t>
            </a:r>
          </a:p>
        </p:txBody>
      </p:sp>
      <p:sp>
        <p:nvSpPr>
          <p:cNvPr id="12" name="ZoneTexte 11">
            <a:extLst>
              <a:ext uri="{FF2B5EF4-FFF2-40B4-BE49-F238E27FC236}">
                <a16:creationId xmlns:a16="http://schemas.microsoft.com/office/drawing/2014/main" id="{85CB9320-1EC7-6686-A0D3-5254ED293767}"/>
              </a:ext>
            </a:extLst>
          </p:cNvPr>
          <p:cNvSpPr txBox="1"/>
          <p:nvPr userDrawn="1"/>
        </p:nvSpPr>
        <p:spPr>
          <a:xfrm>
            <a:off x="6991145" y="6003799"/>
            <a:ext cx="1008000" cy="276999"/>
          </a:xfrm>
          <a:prstGeom prst="round1Rect">
            <a:avLst/>
          </a:prstGeom>
          <a:solidFill>
            <a:schemeClr val="bg1"/>
          </a:solidFill>
          <a:ln>
            <a:solidFill>
              <a:srgbClr val="50BFD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rPr>
              <a:t>Be </a:t>
            </a:r>
            <a:r>
              <a:rPr kumimoji="0" lang="fr-FR" sz="1200" b="1" i="0" u="none" strike="noStrike" kern="1200" cap="none" spc="0" normalizeH="0" baseline="0" noProof="0" err="1">
                <a:ln>
                  <a:noFill/>
                </a:ln>
                <a:solidFill>
                  <a:srgbClr val="50BFDA"/>
                </a:solidFill>
                <a:effectLst/>
                <a:uLnTx/>
                <a:uFillTx/>
                <a:latin typeface="Bouygues Read" pitchFamily="50" charset="0"/>
                <a:ea typeface="+mn-ea"/>
                <a:cs typeface="+mn-cs"/>
              </a:rPr>
              <a:t>Curious</a:t>
            </a:r>
            <a:endPar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endParaRPr>
          </a:p>
        </p:txBody>
      </p:sp>
      <p:sp>
        <p:nvSpPr>
          <p:cNvPr id="13" name="ZoneTexte 12">
            <a:extLst>
              <a:ext uri="{FF2B5EF4-FFF2-40B4-BE49-F238E27FC236}">
                <a16:creationId xmlns:a16="http://schemas.microsoft.com/office/drawing/2014/main" id="{D2E82633-9F3F-6862-407E-0FC9EFB14F9A}"/>
              </a:ext>
            </a:extLst>
          </p:cNvPr>
          <p:cNvSpPr txBox="1"/>
          <p:nvPr userDrawn="1"/>
        </p:nvSpPr>
        <p:spPr>
          <a:xfrm>
            <a:off x="8222972" y="6003799"/>
            <a:ext cx="864000" cy="276999"/>
          </a:xfrm>
          <a:prstGeom prst="round1Rect">
            <a:avLst/>
          </a:prstGeom>
          <a:solidFill>
            <a:schemeClr val="bg1"/>
          </a:solidFill>
          <a:ln>
            <a:solidFill>
              <a:srgbClr val="50BFD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rPr>
              <a:t>Be Smart </a:t>
            </a:r>
          </a:p>
        </p:txBody>
      </p:sp>
      <p:sp>
        <p:nvSpPr>
          <p:cNvPr id="14" name="ZoneTexte 13">
            <a:extLst>
              <a:ext uri="{FF2B5EF4-FFF2-40B4-BE49-F238E27FC236}">
                <a16:creationId xmlns:a16="http://schemas.microsoft.com/office/drawing/2014/main" id="{D1890352-F148-42A6-582B-B282B70B690E}"/>
              </a:ext>
            </a:extLst>
          </p:cNvPr>
          <p:cNvSpPr txBox="1"/>
          <p:nvPr userDrawn="1"/>
        </p:nvSpPr>
        <p:spPr>
          <a:xfrm>
            <a:off x="9322095" y="6003799"/>
            <a:ext cx="720000" cy="276999"/>
          </a:xfrm>
          <a:prstGeom prst="round1Rect">
            <a:avLst/>
          </a:prstGeom>
          <a:solidFill>
            <a:schemeClr val="bg1"/>
          </a:solidFill>
          <a:ln>
            <a:solidFill>
              <a:srgbClr val="50BFD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rPr>
              <a:t>Be Win</a:t>
            </a:r>
          </a:p>
        </p:txBody>
      </p:sp>
      <p:sp>
        <p:nvSpPr>
          <p:cNvPr id="15" name="ZoneTexte 14">
            <a:extLst>
              <a:ext uri="{FF2B5EF4-FFF2-40B4-BE49-F238E27FC236}">
                <a16:creationId xmlns:a16="http://schemas.microsoft.com/office/drawing/2014/main" id="{A04CCB0F-E9EF-F6EB-7304-B58059EBDB7F}"/>
              </a:ext>
            </a:extLst>
          </p:cNvPr>
          <p:cNvSpPr txBox="1"/>
          <p:nvPr userDrawn="1"/>
        </p:nvSpPr>
        <p:spPr>
          <a:xfrm>
            <a:off x="10269806" y="6003799"/>
            <a:ext cx="936000" cy="276999"/>
          </a:xfrm>
          <a:prstGeom prst="round1Rect">
            <a:avLst/>
          </a:prstGeom>
          <a:solidFill>
            <a:schemeClr val="bg1"/>
          </a:solidFill>
          <a:ln>
            <a:solidFill>
              <a:srgbClr val="50BFD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rPr>
              <a:t>Be Happy</a:t>
            </a:r>
          </a:p>
        </p:txBody>
      </p:sp>
    </p:spTree>
    <p:custDataLst>
      <p:tags r:id="rId1"/>
    </p:custDataLst>
    <p:extLst>
      <p:ext uri="{BB962C8B-B14F-4D97-AF65-F5344CB8AC3E}">
        <p14:creationId xmlns:p14="http://schemas.microsoft.com/office/powerpoint/2010/main" val="12824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tuation client / regles">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F14CF5E-BF92-9668-F760-1F5A235414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99467" y="0"/>
            <a:ext cx="1594022" cy="6858000"/>
          </a:xfrm>
          <a:prstGeom prst="rect">
            <a:avLst/>
          </a:prstGeom>
        </p:spPr>
      </p:pic>
      <p:sp>
        <p:nvSpPr>
          <p:cNvPr id="4" name="Rectangle 3">
            <a:extLst>
              <a:ext uri="{FF2B5EF4-FFF2-40B4-BE49-F238E27FC236}">
                <a16:creationId xmlns:a16="http://schemas.microsoft.com/office/drawing/2014/main" id="{5959F3C7-DDCB-236A-DBC1-7EF731EB9583}"/>
              </a:ext>
            </a:extLst>
          </p:cNvPr>
          <p:cNvSpPr/>
          <p:nvPr userDrawn="1"/>
        </p:nvSpPr>
        <p:spPr>
          <a:xfrm>
            <a:off x="510364" y="467833"/>
            <a:ext cx="4338084" cy="5805376"/>
          </a:xfrm>
          <a:prstGeom prst="rect">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Espace réservé du texte 14">
            <a:extLst>
              <a:ext uri="{FF2B5EF4-FFF2-40B4-BE49-F238E27FC236}">
                <a16:creationId xmlns:a16="http://schemas.microsoft.com/office/drawing/2014/main" id="{E91B601A-FA44-0850-8F9C-092BA8103624}"/>
              </a:ext>
            </a:extLst>
          </p:cNvPr>
          <p:cNvSpPr txBox="1">
            <a:spLocks/>
          </p:cNvSpPr>
          <p:nvPr userDrawn="1"/>
        </p:nvSpPr>
        <p:spPr>
          <a:xfrm>
            <a:off x="585788" y="584792"/>
            <a:ext cx="3965664" cy="842963"/>
          </a:xfrm>
          <a:prstGeom prst="rect">
            <a:avLst/>
          </a:prstGeom>
        </p:spPr>
        <p:txBody>
          <a:bodyPr vert="horz" lIns="91440" tIns="45720" rIns="91440" bIns="45720" rtlCol="0" anchor="ctr">
            <a:noAutofit/>
          </a:bodyPr>
          <a:lstStyle>
            <a:defPPr>
              <a:defRPr lang="fr-FR"/>
            </a:defPPr>
            <a:lvl1pPr marL="0" indent="0" algn="r" defTabSz="914400" rtl="0" eaLnBrk="1" latinLnBrk="0" hangingPunct="1">
              <a:buNone/>
              <a:defRPr sz="3200" b="1" i="0" kern="1200">
                <a:solidFill>
                  <a:schemeClr val="bg1"/>
                </a:solidFill>
                <a:latin typeface="Bouygues Read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50BFDA"/>
                </a:solidFill>
                <a:effectLst/>
                <a:uLnTx/>
                <a:uFillTx/>
                <a:latin typeface="Bouygues Read Semibold" pitchFamily="2" charset="77"/>
                <a:ea typeface="+mn-ea"/>
                <a:cs typeface="+mn-cs"/>
              </a:rPr>
              <a:t>Règles du jeu </a:t>
            </a:r>
          </a:p>
        </p:txBody>
      </p:sp>
      <p:cxnSp>
        <p:nvCxnSpPr>
          <p:cNvPr id="17" name="Connecteur droit 16">
            <a:extLst>
              <a:ext uri="{FF2B5EF4-FFF2-40B4-BE49-F238E27FC236}">
                <a16:creationId xmlns:a16="http://schemas.microsoft.com/office/drawing/2014/main" id="{471162A7-5444-5A94-4F1C-421EC369C59B}"/>
              </a:ext>
            </a:extLst>
          </p:cNvPr>
          <p:cNvCxnSpPr/>
          <p:nvPr userDrawn="1"/>
        </p:nvCxnSpPr>
        <p:spPr>
          <a:xfrm>
            <a:off x="5734466" y="1361356"/>
            <a:ext cx="5928189" cy="0"/>
          </a:xfrm>
          <a:prstGeom prst="line">
            <a:avLst/>
          </a:prstGeom>
          <a:ln>
            <a:solidFill>
              <a:srgbClr val="50BFDA"/>
            </a:solidFill>
            <a:prstDash val="dash"/>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72489B4-4C2C-CDBE-AF47-5807E6284974}"/>
              </a:ext>
            </a:extLst>
          </p:cNvPr>
          <p:cNvSpPr txBox="1"/>
          <p:nvPr userDrawn="1"/>
        </p:nvSpPr>
        <p:spPr>
          <a:xfrm>
            <a:off x="6096000" y="1222857"/>
            <a:ext cx="792000" cy="276999"/>
          </a:xfrm>
          <a:prstGeom prst="round1Rect">
            <a:avLst/>
          </a:prstGeom>
          <a:solidFill>
            <a:schemeClr val="bg1"/>
          </a:solidFill>
          <a:ln>
            <a:solidFill>
              <a:srgbClr val="50BFD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rPr>
              <a:t>Be Nice </a:t>
            </a:r>
          </a:p>
        </p:txBody>
      </p:sp>
      <p:sp>
        <p:nvSpPr>
          <p:cNvPr id="19" name="ZoneTexte 18">
            <a:extLst>
              <a:ext uri="{FF2B5EF4-FFF2-40B4-BE49-F238E27FC236}">
                <a16:creationId xmlns:a16="http://schemas.microsoft.com/office/drawing/2014/main" id="{74FE33E1-A03F-CA51-4892-1CBE15E218A0}"/>
              </a:ext>
            </a:extLst>
          </p:cNvPr>
          <p:cNvSpPr txBox="1"/>
          <p:nvPr userDrawn="1"/>
        </p:nvSpPr>
        <p:spPr>
          <a:xfrm>
            <a:off x="7085099" y="1222857"/>
            <a:ext cx="1008000" cy="276999"/>
          </a:xfrm>
          <a:prstGeom prst="round1Rect">
            <a:avLst/>
          </a:prstGeom>
          <a:solidFill>
            <a:schemeClr val="bg1"/>
          </a:solidFill>
          <a:ln>
            <a:solidFill>
              <a:srgbClr val="50BFD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rPr>
              <a:t>Be </a:t>
            </a:r>
            <a:r>
              <a:rPr kumimoji="0" lang="fr-FR" sz="1200" b="1" i="0" u="none" strike="noStrike" kern="1200" cap="none" spc="0" normalizeH="0" baseline="0" noProof="0" err="1">
                <a:ln>
                  <a:noFill/>
                </a:ln>
                <a:solidFill>
                  <a:srgbClr val="50BFDA"/>
                </a:solidFill>
                <a:effectLst/>
                <a:uLnTx/>
                <a:uFillTx/>
                <a:latin typeface="Bouygues Read" pitchFamily="50" charset="0"/>
                <a:ea typeface="+mn-ea"/>
                <a:cs typeface="+mn-cs"/>
              </a:rPr>
              <a:t>Curious</a:t>
            </a:r>
            <a:endPar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endParaRPr>
          </a:p>
        </p:txBody>
      </p:sp>
      <p:sp>
        <p:nvSpPr>
          <p:cNvPr id="20" name="ZoneTexte 19">
            <a:extLst>
              <a:ext uri="{FF2B5EF4-FFF2-40B4-BE49-F238E27FC236}">
                <a16:creationId xmlns:a16="http://schemas.microsoft.com/office/drawing/2014/main" id="{18DF879F-0C55-B020-D802-061D4F06EC33}"/>
              </a:ext>
            </a:extLst>
          </p:cNvPr>
          <p:cNvSpPr txBox="1"/>
          <p:nvPr userDrawn="1"/>
        </p:nvSpPr>
        <p:spPr>
          <a:xfrm>
            <a:off x="8316926" y="1222857"/>
            <a:ext cx="864000" cy="276999"/>
          </a:xfrm>
          <a:prstGeom prst="round1Rect">
            <a:avLst/>
          </a:prstGeom>
          <a:solidFill>
            <a:schemeClr val="bg1"/>
          </a:solidFill>
          <a:ln>
            <a:solidFill>
              <a:srgbClr val="50BFD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rPr>
              <a:t>Be Smart </a:t>
            </a:r>
          </a:p>
        </p:txBody>
      </p:sp>
      <p:sp>
        <p:nvSpPr>
          <p:cNvPr id="21" name="ZoneTexte 20">
            <a:extLst>
              <a:ext uri="{FF2B5EF4-FFF2-40B4-BE49-F238E27FC236}">
                <a16:creationId xmlns:a16="http://schemas.microsoft.com/office/drawing/2014/main" id="{5C858841-6A37-B026-3789-604656012C3B}"/>
              </a:ext>
            </a:extLst>
          </p:cNvPr>
          <p:cNvSpPr txBox="1"/>
          <p:nvPr userDrawn="1"/>
        </p:nvSpPr>
        <p:spPr>
          <a:xfrm>
            <a:off x="9416049" y="1222857"/>
            <a:ext cx="720000" cy="276999"/>
          </a:xfrm>
          <a:prstGeom prst="round1Rect">
            <a:avLst/>
          </a:prstGeom>
          <a:solidFill>
            <a:schemeClr val="bg1"/>
          </a:solidFill>
          <a:ln>
            <a:solidFill>
              <a:srgbClr val="50BFD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rPr>
              <a:t>Be Win</a:t>
            </a:r>
          </a:p>
        </p:txBody>
      </p:sp>
      <p:sp>
        <p:nvSpPr>
          <p:cNvPr id="22" name="ZoneTexte 21">
            <a:extLst>
              <a:ext uri="{FF2B5EF4-FFF2-40B4-BE49-F238E27FC236}">
                <a16:creationId xmlns:a16="http://schemas.microsoft.com/office/drawing/2014/main" id="{7A9A1BCA-5DFF-D124-4F3B-CD2C4732C8CD}"/>
              </a:ext>
            </a:extLst>
          </p:cNvPr>
          <p:cNvSpPr txBox="1"/>
          <p:nvPr userDrawn="1"/>
        </p:nvSpPr>
        <p:spPr>
          <a:xfrm>
            <a:off x="10363760" y="1222857"/>
            <a:ext cx="936000" cy="276999"/>
          </a:xfrm>
          <a:prstGeom prst="round1Rect">
            <a:avLst/>
          </a:prstGeom>
          <a:solidFill>
            <a:schemeClr val="bg1"/>
          </a:solidFill>
          <a:ln>
            <a:solidFill>
              <a:srgbClr val="50BFD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0BFDA"/>
                </a:solidFill>
                <a:effectLst/>
                <a:uLnTx/>
                <a:uFillTx/>
                <a:latin typeface="Bouygues Read" pitchFamily="50" charset="0"/>
                <a:ea typeface="+mn-ea"/>
                <a:cs typeface="+mn-cs"/>
              </a:rPr>
              <a:t>Be Happy</a:t>
            </a:r>
          </a:p>
        </p:txBody>
      </p:sp>
      <p:sp>
        <p:nvSpPr>
          <p:cNvPr id="23" name="Rectangle 22">
            <a:extLst>
              <a:ext uri="{FF2B5EF4-FFF2-40B4-BE49-F238E27FC236}">
                <a16:creationId xmlns:a16="http://schemas.microsoft.com/office/drawing/2014/main" id="{0465A85C-7CA8-3694-5E45-A76CC8A1499B}"/>
              </a:ext>
            </a:extLst>
          </p:cNvPr>
          <p:cNvSpPr/>
          <p:nvPr userDrawn="1"/>
        </p:nvSpPr>
        <p:spPr>
          <a:xfrm>
            <a:off x="5734466" y="1839087"/>
            <a:ext cx="5928189" cy="1589912"/>
          </a:xfrm>
          <a:custGeom>
            <a:avLst/>
            <a:gdLst>
              <a:gd name="connsiteX0" fmla="*/ 0 w 5928189"/>
              <a:gd name="connsiteY0" fmla="*/ 0 h 1589912"/>
              <a:gd name="connsiteX1" fmla="*/ 777251 w 5928189"/>
              <a:gd name="connsiteY1" fmla="*/ 0 h 1589912"/>
              <a:gd name="connsiteX2" fmla="*/ 1495221 w 5928189"/>
              <a:gd name="connsiteY2" fmla="*/ 0 h 1589912"/>
              <a:gd name="connsiteX3" fmla="*/ 2153909 w 5928189"/>
              <a:gd name="connsiteY3" fmla="*/ 0 h 1589912"/>
              <a:gd name="connsiteX4" fmla="*/ 2753314 w 5928189"/>
              <a:gd name="connsiteY4" fmla="*/ 0 h 1589912"/>
              <a:gd name="connsiteX5" fmla="*/ 3293438 w 5928189"/>
              <a:gd name="connsiteY5" fmla="*/ 0 h 1589912"/>
              <a:gd name="connsiteX6" fmla="*/ 3774280 w 5928189"/>
              <a:gd name="connsiteY6" fmla="*/ 0 h 1589912"/>
              <a:gd name="connsiteX7" fmla="*/ 4551532 w 5928189"/>
              <a:gd name="connsiteY7" fmla="*/ 0 h 1589912"/>
              <a:gd name="connsiteX8" fmla="*/ 5210219 w 5928189"/>
              <a:gd name="connsiteY8" fmla="*/ 0 h 1589912"/>
              <a:gd name="connsiteX9" fmla="*/ 5928189 w 5928189"/>
              <a:gd name="connsiteY9" fmla="*/ 0 h 1589912"/>
              <a:gd name="connsiteX10" fmla="*/ 5928189 w 5928189"/>
              <a:gd name="connsiteY10" fmla="*/ 514072 h 1589912"/>
              <a:gd name="connsiteX11" fmla="*/ 5928189 w 5928189"/>
              <a:gd name="connsiteY11" fmla="*/ 1028143 h 1589912"/>
              <a:gd name="connsiteX12" fmla="*/ 5928189 w 5928189"/>
              <a:gd name="connsiteY12" fmla="*/ 1589912 h 1589912"/>
              <a:gd name="connsiteX13" fmla="*/ 5210219 w 5928189"/>
              <a:gd name="connsiteY13" fmla="*/ 1589912 h 1589912"/>
              <a:gd name="connsiteX14" fmla="*/ 4492250 w 5928189"/>
              <a:gd name="connsiteY14" fmla="*/ 1589912 h 1589912"/>
              <a:gd name="connsiteX15" fmla="*/ 4011408 w 5928189"/>
              <a:gd name="connsiteY15" fmla="*/ 1589912 h 1589912"/>
              <a:gd name="connsiteX16" fmla="*/ 3530566 w 5928189"/>
              <a:gd name="connsiteY16" fmla="*/ 1589912 h 1589912"/>
              <a:gd name="connsiteX17" fmla="*/ 3049724 w 5928189"/>
              <a:gd name="connsiteY17" fmla="*/ 1589912 h 1589912"/>
              <a:gd name="connsiteX18" fmla="*/ 2568882 w 5928189"/>
              <a:gd name="connsiteY18" fmla="*/ 1589912 h 1589912"/>
              <a:gd name="connsiteX19" fmla="*/ 1969476 w 5928189"/>
              <a:gd name="connsiteY19" fmla="*/ 1589912 h 1589912"/>
              <a:gd name="connsiteX20" fmla="*/ 1251507 w 5928189"/>
              <a:gd name="connsiteY20" fmla="*/ 1589912 h 1589912"/>
              <a:gd name="connsiteX21" fmla="*/ 592819 w 5928189"/>
              <a:gd name="connsiteY21" fmla="*/ 1589912 h 1589912"/>
              <a:gd name="connsiteX22" fmla="*/ 0 w 5928189"/>
              <a:gd name="connsiteY22" fmla="*/ 1589912 h 1589912"/>
              <a:gd name="connsiteX23" fmla="*/ 0 w 5928189"/>
              <a:gd name="connsiteY23" fmla="*/ 1091740 h 1589912"/>
              <a:gd name="connsiteX24" fmla="*/ 0 w 5928189"/>
              <a:gd name="connsiteY24" fmla="*/ 561769 h 1589912"/>
              <a:gd name="connsiteX25" fmla="*/ 0 w 5928189"/>
              <a:gd name="connsiteY25" fmla="*/ 0 h 158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28189" h="1589912" extrusionOk="0">
                <a:moveTo>
                  <a:pt x="0" y="0"/>
                </a:moveTo>
                <a:cubicBezTo>
                  <a:pt x="237154" y="16734"/>
                  <a:pt x="425132" y="-33019"/>
                  <a:pt x="777251" y="0"/>
                </a:cubicBezTo>
                <a:cubicBezTo>
                  <a:pt x="1129370" y="33019"/>
                  <a:pt x="1273955" y="4771"/>
                  <a:pt x="1495221" y="0"/>
                </a:cubicBezTo>
                <a:cubicBezTo>
                  <a:pt x="1716487" y="-4771"/>
                  <a:pt x="1837443" y="5117"/>
                  <a:pt x="2153909" y="0"/>
                </a:cubicBezTo>
                <a:cubicBezTo>
                  <a:pt x="2470375" y="-5117"/>
                  <a:pt x="2467327" y="12017"/>
                  <a:pt x="2753314" y="0"/>
                </a:cubicBezTo>
                <a:cubicBezTo>
                  <a:pt x="3039302" y="-12017"/>
                  <a:pt x="3034895" y="14999"/>
                  <a:pt x="3293438" y="0"/>
                </a:cubicBezTo>
                <a:cubicBezTo>
                  <a:pt x="3551981" y="-14999"/>
                  <a:pt x="3666366" y="5878"/>
                  <a:pt x="3774280" y="0"/>
                </a:cubicBezTo>
                <a:cubicBezTo>
                  <a:pt x="3882194" y="-5878"/>
                  <a:pt x="4338214" y="-28674"/>
                  <a:pt x="4551532" y="0"/>
                </a:cubicBezTo>
                <a:cubicBezTo>
                  <a:pt x="4764850" y="28674"/>
                  <a:pt x="5070943" y="-28746"/>
                  <a:pt x="5210219" y="0"/>
                </a:cubicBezTo>
                <a:cubicBezTo>
                  <a:pt x="5349495" y="28746"/>
                  <a:pt x="5648112" y="19216"/>
                  <a:pt x="5928189" y="0"/>
                </a:cubicBezTo>
                <a:cubicBezTo>
                  <a:pt x="5952982" y="197648"/>
                  <a:pt x="5908450" y="406180"/>
                  <a:pt x="5928189" y="514072"/>
                </a:cubicBezTo>
                <a:cubicBezTo>
                  <a:pt x="5947928" y="621964"/>
                  <a:pt x="5929328" y="793026"/>
                  <a:pt x="5928189" y="1028143"/>
                </a:cubicBezTo>
                <a:cubicBezTo>
                  <a:pt x="5927050" y="1263260"/>
                  <a:pt x="5908557" y="1411099"/>
                  <a:pt x="5928189" y="1589912"/>
                </a:cubicBezTo>
                <a:cubicBezTo>
                  <a:pt x="5661780" y="1604588"/>
                  <a:pt x="5521335" y="1593354"/>
                  <a:pt x="5210219" y="1589912"/>
                </a:cubicBezTo>
                <a:cubicBezTo>
                  <a:pt x="4899103" y="1586471"/>
                  <a:pt x="4676857" y="1574135"/>
                  <a:pt x="4492250" y="1589912"/>
                </a:cubicBezTo>
                <a:cubicBezTo>
                  <a:pt x="4307643" y="1605689"/>
                  <a:pt x="4212226" y="1607542"/>
                  <a:pt x="4011408" y="1589912"/>
                </a:cubicBezTo>
                <a:cubicBezTo>
                  <a:pt x="3810590" y="1572282"/>
                  <a:pt x="3628083" y="1579029"/>
                  <a:pt x="3530566" y="1589912"/>
                </a:cubicBezTo>
                <a:cubicBezTo>
                  <a:pt x="3433049" y="1600795"/>
                  <a:pt x="3159178" y="1595500"/>
                  <a:pt x="3049724" y="1589912"/>
                </a:cubicBezTo>
                <a:cubicBezTo>
                  <a:pt x="2940270" y="1584324"/>
                  <a:pt x="2691318" y="1573793"/>
                  <a:pt x="2568882" y="1589912"/>
                </a:cubicBezTo>
                <a:cubicBezTo>
                  <a:pt x="2446446" y="1606031"/>
                  <a:pt x="2261763" y="1577560"/>
                  <a:pt x="1969476" y="1589912"/>
                </a:cubicBezTo>
                <a:cubicBezTo>
                  <a:pt x="1677189" y="1602264"/>
                  <a:pt x="1581274" y="1586381"/>
                  <a:pt x="1251507" y="1589912"/>
                </a:cubicBezTo>
                <a:cubicBezTo>
                  <a:pt x="921740" y="1593443"/>
                  <a:pt x="768365" y="1579792"/>
                  <a:pt x="592819" y="1589912"/>
                </a:cubicBezTo>
                <a:cubicBezTo>
                  <a:pt x="417273" y="1600032"/>
                  <a:pt x="209528" y="1574936"/>
                  <a:pt x="0" y="1589912"/>
                </a:cubicBezTo>
                <a:cubicBezTo>
                  <a:pt x="9374" y="1341789"/>
                  <a:pt x="20635" y="1332362"/>
                  <a:pt x="0" y="1091740"/>
                </a:cubicBezTo>
                <a:cubicBezTo>
                  <a:pt x="-20635" y="851118"/>
                  <a:pt x="-22716" y="684968"/>
                  <a:pt x="0" y="561769"/>
                </a:cubicBezTo>
                <a:cubicBezTo>
                  <a:pt x="22716" y="438570"/>
                  <a:pt x="-26801" y="225974"/>
                  <a:pt x="0" y="0"/>
                </a:cubicBezTo>
                <a:close/>
              </a:path>
            </a:pathLst>
          </a:custGeom>
          <a:noFill/>
          <a:ln w="19050">
            <a:solidFill>
              <a:schemeClr val="bg1">
                <a:lumMod val="75000"/>
              </a:schemeClr>
            </a:solidFill>
            <a:extLst>
              <a:ext uri="{C807C97D-BFC1-408E-A445-0C87EB9F89A2}">
                <ask:lineSketchStyleProps xmlns:ask="http://schemas.microsoft.com/office/drawing/2018/sketchyshapes" sd="885840356">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6631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che situation client ">
    <p:spTree>
      <p:nvGrpSpPr>
        <p:cNvPr id="1" name=""/>
        <p:cNvGrpSpPr/>
        <p:nvPr/>
      </p:nvGrpSpPr>
      <p:grpSpPr>
        <a:xfrm>
          <a:off x="0" y="0"/>
          <a:ext cx="0" cy="0"/>
          <a:chOff x="0" y="0"/>
          <a:chExt cx="0" cy="0"/>
        </a:xfrm>
      </p:grpSpPr>
      <p:sp>
        <p:nvSpPr>
          <p:cNvPr id="3" name="Espace réservé du texte 14">
            <a:extLst>
              <a:ext uri="{FF2B5EF4-FFF2-40B4-BE49-F238E27FC236}">
                <a16:creationId xmlns:a16="http://schemas.microsoft.com/office/drawing/2014/main" id="{E4F21E71-41ED-BC29-B591-CF0ED3F82E95}"/>
              </a:ext>
            </a:extLst>
          </p:cNvPr>
          <p:cNvSpPr>
            <a:spLocks noGrp="1"/>
          </p:cNvSpPr>
          <p:nvPr>
            <p:ph type="body" sz="quarter" idx="11" hasCustomPrompt="1"/>
          </p:nvPr>
        </p:nvSpPr>
        <p:spPr>
          <a:xfrm>
            <a:off x="1595440" y="314328"/>
            <a:ext cx="10025060" cy="842963"/>
          </a:xfrm>
          <a:prstGeom prst="rect">
            <a:avLst/>
          </a:prstGeom>
        </p:spPr>
        <p:txBody>
          <a:bodyPr>
            <a:noAutofit/>
          </a:bodyPr>
          <a:lstStyle>
            <a:lvl1pPr marL="0" indent="0">
              <a:buNone/>
              <a:defRPr sz="4800" b="1" i="0">
                <a:solidFill>
                  <a:srgbClr val="25465F"/>
                </a:solidFill>
                <a:latin typeface="Bouygues Read Semibold" pitchFamily="2" charset="77"/>
              </a:defRPr>
            </a:lvl1pPr>
          </a:lstStyle>
          <a:p>
            <a:pPr lvl="0"/>
            <a:r>
              <a:rPr lang="fr-FR"/>
              <a:t>Titre de votre page</a:t>
            </a:r>
          </a:p>
        </p:txBody>
      </p:sp>
      <p:sp>
        <p:nvSpPr>
          <p:cNvPr id="5" name="Rectangle : coins arrondis 4">
            <a:extLst>
              <a:ext uri="{FF2B5EF4-FFF2-40B4-BE49-F238E27FC236}">
                <a16:creationId xmlns:a16="http://schemas.microsoft.com/office/drawing/2014/main" id="{F9EE7B80-C93B-CBDF-7CB9-23E229AC7369}"/>
              </a:ext>
            </a:extLst>
          </p:cNvPr>
          <p:cNvSpPr/>
          <p:nvPr userDrawn="1"/>
        </p:nvSpPr>
        <p:spPr>
          <a:xfrm>
            <a:off x="1658795" y="1259735"/>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Espace réservé du texte 14">
            <a:extLst>
              <a:ext uri="{FF2B5EF4-FFF2-40B4-BE49-F238E27FC236}">
                <a16:creationId xmlns:a16="http://schemas.microsoft.com/office/drawing/2014/main" id="{77F99443-99F2-4F86-D6CE-F0DA66809C4A}"/>
              </a:ext>
            </a:extLst>
          </p:cNvPr>
          <p:cNvSpPr>
            <a:spLocks noGrp="1"/>
          </p:cNvSpPr>
          <p:nvPr>
            <p:ph type="body" sz="quarter" idx="14" hasCustomPrompt="1"/>
          </p:nvPr>
        </p:nvSpPr>
        <p:spPr>
          <a:xfrm>
            <a:off x="1696196" y="2023152"/>
            <a:ext cx="9924303" cy="4520522"/>
          </a:xfrm>
          <a:prstGeom prst="rect">
            <a:avLst/>
          </a:prstGeom>
        </p:spPr>
        <p:txBody>
          <a:bodyPr>
            <a:noAutofit/>
          </a:bodyPr>
          <a:lstStyle>
            <a:lvl1pPr marL="0" indent="0" algn="l">
              <a:buNone/>
              <a:defRPr sz="1500" b="0" i="0">
                <a:solidFill>
                  <a:srgbClr val="25465F"/>
                </a:solidFill>
                <a:latin typeface="Bouygues Read"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a:t>
            </a:r>
            <a:r>
              <a:rPr lang="fr-FR" err="1"/>
              <a:t>la</a:t>
            </a:r>
            <a:r>
              <a:rPr lang="fr-FR"/>
              <a:t> catégorie. Contenu de la catégorie. Contenu de la catégorie. Contenu de la catégorie. Contenu de la catégorie. Contenu de la catégorie. Contenu de la catégorie. Contenu de la catégorie.  Contenu de la</a:t>
            </a:r>
          </a:p>
        </p:txBody>
      </p:sp>
      <p:pic>
        <p:nvPicPr>
          <p:cNvPr id="7" name="Image 6">
            <a:extLst>
              <a:ext uri="{FF2B5EF4-FFF2-40B4-BE49-F238E27FC236}">
                <a16:creationId xmlns:a16="http://schemas.microsoft.com/office/drawing/2014/main" id="{ACC51433-5A7D-BD13-3FF6-114C813888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79" y="0"/>
            <a:ext cx="1594022" cy="6858000"/>
          </a:xfrm>
          <a:prstGeom prst="rect">
            <a:avLst/>
          </a:prstGeom>
        </p:spPr>
      </p:pic>
    </p:spTree>
    <p:custDataLst>
      <p:tags r:id="rId1"/>
    </p:custDataLst>
    <p:extLst>
      <p:ext uri="{BB962C8B-B14F-4D97-AF65-F5344CB8AC3E}">
        <p14:creationId xmlns:p14="http://schemas.microsoft.com/office/powerpoint/2010/main" val="253787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libre 14">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4626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tils Contenu libre 15">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88ADB50-1763-72AE-5EC1-0F25B455FC47}"/>
              </a:ext>
            </a:extLst>
          </p:cNvPr>
          <p:cNvPicPr>
            <a:picLocks noChangeAspect="1"/>
          </p:cNvPicPr>
          <p:nvPr userDrawn="1"/>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0609141" y="0"/>
            <a:ext cx="1594022" cy="6858000"/>
          </a:xfrm>
          <a:prstGeom prst="rect">
            <a:avLst/>
          </a:prstGeom>
        </p:spPr>
      </p:pic>
      <p:sp>
        <p:nvSpPr>
          <p:cNvPr id="3" name="Espace réservé du texte 14">
            <a:extLst>
              <a:ext uri="{FF2B5EF4-FFF2-40B4-BE49-F238E27FC236}">
                <a16:creationId xmlns:a16="http://schemas.microsoft.com/office/drawing/2014/main" id="{523DA598-575D-2B95-4E63-6826A5506536}"/>
              </a:ext>
            </a:extLst>
          </p:cNvPr>
          <p:cNvSpPr>
            <a:spLocks noGrp="1"/>
          </p:cNvSpPr>
          <p:nvPr>
            <p:ph type="body" sz="quarter" idx="11" hasCustomPrompt="1"/>
          </p:nvPr>
        </p:nvSpPr>
        <p:spPr>
          <a:xfrm>
            <a:off x="585789" y="314327"/>
            <a:ext cx="5900071" cy="375629"/>
          </a:xfrm>
          <a:prstGeom prst="rect">
            <a:avLst/>
          </a:prstGeom>
        </p:spPr>
        <p:txBody>
          <a:bodyPr>
            <a:noAutofit/>
          </a:bodyPr>
          <a:lstStyle>
            <a:lvl1pPr marL="0" indent="0">
              <a:buNone/>
              <a:defRPr sz="2400" b="1" i="0">
                <a:solidFill>
                  <a:srgbClr val="25465F"/>
                </a:solidFill>
                <a:latin typeface="Bouygues Read Semibold" pitchFamily="2" charset="77"/>
              </a:defRPr>
            </a:lvl1pPr>
          </a:lstStyle>
          <a:p>
            <a:pPr lvl="0"/>
            <a:r>
              <a:rPr lang="fr-FR"/>
              <a:t>Chapitre :</a:t>
            </a:r>
          </a:p>
        </p:txBody>
      </p:sp>
      <p:sp>
        <p:nvSpPr>
          <p:cNvPr id="4" name="Rectangle : coins arrondis 3">
            <a:extLst>
              <a:ext uri="{FF2B5EF4-FFF2-40B4-BE49-F238E27FC236}">
                <a16:creationId xmlns:a16="http://schemas.microsoft.com/office/drawing/2014/main" id="{94AFBAEB-DDF4-8619-D70F-6A66065B7E9F}"/>
              </a:ext>
            </a:extLst>
          </p:cNvPr>
          <p:cNvSpPr/>
          <p:nvPr userDrawn="1"/>
        </p:nvSpPr>
        <p:spPr>
          <a:xfrm>
            <a:off x="649145" y="1157086"/>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Espace réservé du texte 14">
            <a:extLst>
              <a:ext uri="{FF2B5EF4-FFF2-40B4-BE49-F238E27FC236}">
                <a16:creationId xmlns:a16="http://schemas.microsoft.com/office/drawing/2014/main" id="{2C69BF28-AE9F-A498-2212-2C71B3EA68D5}"/>
              </a:ext>
            </a:extLst>
          </p:cNvPr>
          <p:cNvSpPr>
            <a:spLocks noGrp="1"/>
          </p:cNvSpPr>
          <p:nvPr>
            <p:ph type="body" sz="quarter" idx="19" hasCustomPrompt="1"/>
          </p:nvPr>
        </p:nvSpPr>
        <p:spPr>
          <a:xfrm>
            <a:off x="585790" y="689956"/>
            <a:ext cx="5900070" cy="295162"/>
          </a:xfrm>
          <a:prstGeom prst="rect">
            <a:avLst/>
          </a:prstGeom>
        </p:spPr>
        <p:txBody>
          <a:bodyPr>
            <a:noAutofit/>
          </a:bodyPr>
          <a:lstStyle>
            <a:lvl1pPr marL="0" indent="0">
              <a:buNone/>
              <a:defRPr sz="2000" b="0" i="0">
                <a:solidFill>
                  <a:srgbClr val="109DB9"/>
                </a:solidFill>
                <a:latin typeface="Bouygues Read" pitchFamily="2" charset="77"/>
              </a:defRPr>
            </a:lvl1pPr>
          </a:lstStyle>
          <a:p>
            <a:pPr lvl="0"/>
            <a:r>
              <a:rPr lang="fr-FR"/>
              <a:t>Sous titre</a:t>
            </a:r>
          </a:p>
        </p:txBody>
      </p:sp>
    </p:spTree>
    <p:custDataLst>
      <p:tags r:id="rId1"/>
    </p:custDataLst>
    <p:extLst>
      <p:ext uri="{BB962C8B-B14F-4D97-AF65-F5344CB8AC3E}">
        <p14:creationId xmlns:p14="http://schemas.microsoft.com/office/powerpoint/2010/main" val="369489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tils contenu libre 16">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88ADB50-1763-72AE-5EC1-0F25B455FC47}"/>
              </a:ext>
            </a:extLst>
          </p:cNvPr>
          <p:cNvPicPr>
            <a:picLocks noChangeAspect="1"/>
          </p:cNvPicPr>
          <p:nvPr userDrawn="1"/>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0609141" y="0"/>
            <a:ext cx="1594022" cy="6858000"/>
          </a:xfrm>
          <a:prstGeom prst="rect">
            <a:avLst/>
          </a:prstGeom>
        </p:spPr>
      </p:pic>
      <p:sp>
        <p:nvSpPr>
          <p:cNvPr id="6" name="Espace réservé du texte 14">
            <a:extLst>
              <a:ext uri="{FF2B5EF4-FFF2-40B4-BE49-F238E27FC236}">
                <a16:creationId xmlns:a16="http://schemas.microsoft.com/office/drawing/2014/main" id="{BD414AFB-88FE-7FA8-F43F-915BBED9B306}"/>
              </a:ext>
            </a:extLst>
          </p:cNvPr>
          <p:cNvSpPr>
            <a:spLocks noGrp="1"/>
          </p:cNvSpPr>
          <p:nvPr>
            <p:ph type="body" sz="quarter" idx="11" hasCustomPrompt="1"/>
          </p:nvPr>
        </p:nvSpPr>
        <p:spPr>
          <a:xfrm>
            <a:off x="585789" y="314328"/>
            <a:ext cx="10715625" cy="842963"/>
          </a:xfrm>
          <a:prstGeom prst="rect">
            <a:avLst/>
          </a:prstGeom>
        </p:spPr>
        <p:txBody>
          <a:bodyPr>
            <a:noAutofit/>
          </a:bodyPr>
          <a:lstStyle>
            <a:lvl1pPr marL="0" indent="0">
              <a:buNone/>
              <a:defRPr sz="4800" b="1" i="0">
                <a:solidFill>
                  <a:srgbClr val="25465F"/>
                </a:solidFill>
                <a:latin typeface="Bouygues Read Semibold" pitchFamily="2" charset="77"/>
              </a:defRPr>
            </a:lvl1pPr>
          </a:lstStyle>
          <a:p>
            <a:pPr lvl="0"/>
            <a:r>
              <a:rPr lang="fr-FR"/>
              <a:t>Titre de votre page</a:t>
            </a:r>
          </a:p>
        </p:txBody>
      </p:sp>
      <p:sp>
        <p:nvSpPr>
          <p:cNvPr id="7" name="Rectangle : coins arrondis 6">
            <a:extLst>
              <a:ext uri="{FF2B5EF4-FFF2-40B4-BE49-F238E27FC236}">
                <a16:creationId xmlns:a16="http://schemas.microsoft.com/office/drawing/2014/main" id="{ABF41791-0D97-E228-ADAC-886A90622FAA}"/>
              </a:ext>
            </a:extLst>
          </p:cNvPr>
          <p:cNvSpPr/>
          <p:nvPr userDrawn="1"/>
        </p:nvSpPr>
        <p:spPr>
          <a:xfrm>
            <a:off x="649145" y="1259735"/>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custDataLst>
      <p:tags r:id="rId1"/>
    </p:custDataLst>
    <p:extLst>
      <p:ext uri="{BB962C8B-B14F-4D97-AF65-F5344CB8AC3E}">
        <p14:creationId xmlns:p14="http://schemas.microsoft.com/office/powerpoint/2010/main" val="322141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139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A60F19-533F-EE13-B62E-A99F35C2EC03}"/>
              </a:ext>
            </a:extLst>
          </p:cNvPr>
          <p:cNvSpPr>
            <a:spLocks noGrp="1"/>
          </p:cNvSpPr>
          <p:nvPr>
            <p:ph type="body" sz="quarter" idx="11"/>
          </p:nvPr>
        </p:nvSpPr>
        <p:spPr>
          <a:xfrm>
            <a:off x="585790" y="670830"/>
            <a:ext cx="5900071" cy="375629"/>
          </a:xfrm>
        </p:spPr>
        <p:txBody>
          <a:bodyPr/>
          <a:lstStyle/>
          <a:p>
            <a:r>
              <a:rPr lang="fr-FR" dirty="0"/>
              <a:t>Utiliser Be360</a:t>
            </a:r>
          </a:p>
        </p:txBody>
      </p:sp>
      <p:graphicFrame>
        <p:nvGraphicFramePr>
          <p:cNvPr id="4" name="Tableau 3">
            <a:extLst>
              <a:ext uri="{FF2B5EF4-FFF2-40B4-BE49-F238E27FC236}">
                <a16:creationId xmlns:a16="http://schemas.microsoft.com/office/drawing/2014/main" id="{D99B7309-02C2-19E8-A122-A162C76C21C9}"/>
              </a:ext>
            </a:extLst>
          </p:cNvPr>
          <p:cNvGraphicFramePr>
            <a:graphicFrameLocks noGrp="1"/>
          </p:cNvGraphicFramePr>
          <p:nvPr>
            <p:extLst>
              <p:ext uri="{D42A27DB-BD31-4B8C-83A1-F6EECF244321}">
                <p14:modId xmlns:p14="http://schemas.microsoft.com/office/powerpoint/2010/main" val="2841060519"/>
              </p:ext>
            </p:extLst>
          </p:nvPr>
        </p:nvGraphicFramePr>
        <p:xfrm>
          <a:off x="809782" y="3429000"/>
          <a:ext cx="10199303" cy="998871"/>
        </p:xfrm>
        <a:graphic>
          <a:graphicData uri="http://schemas.openxmlformats.org/drawingml/2006/table">
            <a:tbl>
              <a:tblPr>
                <a:tableStyleId>{5C22544A-7EE6-4342-B048-85BDC9FD1C3A}</a:tableStyleId>
              </a:tblPr>
              <a:tblGrid>
                <a:gridCol w="3318870">
                  <a:extLst>
                    <a:ext uri="{9D8B030D-6E8A-4147-A177-3AD203B41FA5}">
                      <a16:colId xmlns:a16="http://schemas.microsoft.com/office/drawing/2014/main" val="1284734414"/>
                    </a:ext>
                  </a:extLst>
                </a:gridCol>
                <a:gridCol w="6880433">
                  <a:extLst>
                    <a:ext uri="{9D8B030D-6E8A-4147-A177-3AD203B41FA5}">
                      <a16:colId xmlns:a16="http://schemas.microsoft.com/office/drawing/2014/main" val="3501625693"/>
                    </a:ext>
                  </a:extLst>
                </a:gridCol>
              </a:tblGrid>
              <a:tr h="998871">
                <a:tc>
                  <a:txBody>
                    <a:bodyPr/>
                    <a:lstStyle/>
                    <a:p>
                      <a:pPr lvl="1" algn="l" rtl="0" fontAlgn="ctr"/>
                      <a:r>
                        <a:rPr lang="fr-FR" sz="1600" u="none" strike="noStrike" dirty="0">
                          <a:solidFill>
                            <a:srgbClr val="50BFDA"/>
                          </a:solidFill>
                          <a:effectLst/>
                          <a:latin typeface="Bouygues Read" pitchFamily="50" charset="0"/>
                        </a:rPr>
                        <a:t>Utiliser Be360</a:t>
                      </a:r>
                    </a:p>
                  </a:txBody>
                  <a:tcPr marL="0" marR="0" marT="0" marB="0" anchor="ctr">
                    <a:solidFill>
                      <a:srgbClr val="25465F"/>
                    </a:solidFill>
                  </a:tcPr>
                </a:tc>
                <a:tc>
                  <a:txBody>
                    <a:bodyPr/>
                    <a:lstStyle/>
                    <a:p>
                      <a:pPr marL="457200" lvl="1" algn="l" defTabSz="914400" rtl="0" eaLnBrk="1" fontAlgn="ctr" latinLnBrk="0" hangingPunct="1"/>
                      <a:r>
                        <a:rPr lang="fr-FR" sz="1600" u="none" strike="noStrike" kern="1200" dirty="0">
                          <a:solidFill>
                            <a:srgbClr val="25465F"/>
                          </a:solidFill>
                          <a:effectLst/>
                          <a:latin typeface="Bouygues Read" pitchFamily="50" charset="0"/>
                          <a:ea typeface="+mn-ea"/>
                          <a:cs typeface="+mn-cs"/>
                        </a:rPr>
                        <a:t>Passage de contexte de Be360 à Magento </a:t>
                      </a:r>
                    </a:p>
                    <a:p>
                      <a:pPr marL="457200" marR="0" lvl="1" indent="0" algn="l" defTabSz="914400" rtl="0" eaLnBrk="1" fontAlgn="ctr" latinLnBrk="0" hangingPunct="1">
                        <a:lnSpc>
                          <a:spcPct val="100000"/>
                        </a:lnSpc>
                        <a:spcBef>
                          <a:spcPts val="0"/>
                        </a:spcBef>
                        <a:spcAft>
                          <a:spcPts val="0"/>
                        </a:spcAft>
                        <a:buClrTx/>
                        <a:buSzTx/>
                        <a:buFontTx/>
                        <a:buNone/>
                        <a:tabLst/>
                        <a:defRPr/>
                      </a:pPr>
                      <a:r>
                        <a:rPr lang="fr-FR" sz="1600" b="1" dirty="0">
                          <a:solidFill>
                            <a:srgbClr val="109DB9"/>
                          </a:solidFill>
                        </a:rPr>
                        <a:t>pour un déjà client </a:t>
                      </a:r>
                    </a:p>
                    <a:p>
                      <a:pPr marL="457200" lvl="1" algn="l" defTabSz="914400" rtl="0" eaLnBrk="1" fontAlgn="ctr" latinLnBrk="0" hangingPunct="1"/>
                      <a:endParaRPr lang="fr-FR" sz="1600" u="none" strike="noStrike" kern="1200" dirty="0">
                        <a:solidFill>
                          <a:schemeClr val="tx2"/>
                        </a:solidFill>
                        <a:effectLst/>
                        <a:latin typeface="Bouygues Read" pitchFamily="50" charset="0"/>
                        <a:ea typeface="+mn-ea"/>
                        <a:cs typeface="+mn-cs"/>
                      </a:endParaRPr>
                    </a:p>
                  </a:txBody>
                  <a:tcPr marL="0" marR="0" marT="0" marB="0" anchor="ctr">
                    <a:solidFill>
                      <a:schemeClr val="bg1">
                        <a:lumMod val="95000"/>
                      </a:schemeClr>
                    </a:solidFill>
                  </a:tcPr>
                </a:tc>
                <a:extLst>
                  <a:ext uri="{0D108BD9-81ED-4DB2-BD59-A6C34878D82A}">
                    <a16:rowId xmlns:a16="http://schemas.microsoft.com/office/drawing/2014/main" val="1679531357"/>
                  </a:ext>
                </a:extLst>
              </a:tr>
            </a:tbl>
          </a:graphicData>
        </a:graphic>
      </p:graphicFrame>
      <p:pic>
        <p:nvPicPr>
          <p:cNvPr id="6" name="Google Shape;529;p44">
            <a:extLst>
              <a:ext uri="{FF2B5EF4-FFF2-40B4-BE49-F238E27FC236}">
                <a16:creationId xmlns:a16="http://schemas.microsoft.com/office/drawing/2014/main" id="{6CAE60E6-BC6B-6519-7F75-F18E517C10B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687118" y="567178"/>
            <a:ext cx="2000179" cy="1714421"/>
          </a:xfrm>
          <a:prstGeom prst="hexagon">
            <a:avLst>
              <a:gd name="adj" fmla="val 25000"/>
              <a:gd name="vf" fmla="val 115470"/>
            </a:avLst>
          </a:prstGeom>
          <a:noFill/>
          <a:ln>
            <a:noFill/>
          </a:ln>
        </p:spPr>
      </p:pic>
      <p:sp>
        <p:nvSpPr>
          <p:cNvPr id="8" name="Hexagone 7">
            <a:extLst>
              <a:ext uri="{FF2B5EF4-FFF2-40B4-BE49-F238E27FC236}">
                <a16:creationId xmlns:a16="http://schemas.microsoft.com/office/drawing/2014/main" id="{DCDDD353-BBF6-FBAA-FD62-A36554EC442C}"/>
              </a:ext>
            </a:extLst>
          </p:cNvPr>
          <p:cNvSpPr/>
          <p:nvPr/>
        </p:nvSpPr>
        <p:spPr>
          <a:xfrm>
            <a:off x="10462417" y="206070"/>
            <a:ext cx="1306146" cy="967771"/>
          </a:xfrm>
          <a:prstGeom prst="hexagon">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7" name="Organigramme : Préparation 6">
            <a:extLst>
              <a:ext uri="{FF2B5EF4-FFF2-40B4-BE49-F238E27FC236}">
                <a16:creationId xmlns:a16="http://schemas.microsoft.com/office/drawing/2014/main" id="{B830C480-5B0B-4430-7A9D-27BCCEFC2FFD}"/>
              </a:ext>
            </a:extLst>
          </p:cNvPr>
          <p:cNvSpPr/>
          <p:nvPr/>
        </p:nvSpPr>
        <p:spPr>
          <a:xfrm>
            <a:off x="9022667" y="50944"/>
            <a:ext cx="2583543" cy="2067795"/>
          </a:xfrm>
          <a:prstGeom prst="flowChartPreparati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grpSp>
        <p:nvGrpSpPr>
          <p:cNvPr id="9" name="Google Shape;7693;p41">
            <a:extLst>
              <a:ext uri="{FF2B5EF4-FFF2-40B4-BE49-F238E27FC236}">
                <a16:creationId xmlns:a16="http://schemas.microsoft.com/office/drawing/2014/main" id="{F6508BF8-1DA9-157C-5DBD-7633D4A3A23F}"/>
              </a:ext>
            </a:extLst>
          </p:cNvPr>
          <p:cNvGrpSpPr/>
          <p:nvPr/>
        </p:nvGrpSpPr>
        <p:grpSpPr>
          <a:xfrm flipH="1">
            <a:off x="9022667" y="5678549"/>
            <a:ext cx="1830599" cy="1179451"/>
            <a:chOff x="549000" y="1709925"/>
            <a:chExt cx="5766150" cy="3562200"/>
          </a:xfrm>
        </p:grpSpPr>
        <p:sp>
          <p:nvSpPr>
            <p:cNvPr id="10" name="Google Shape;7694;p41">
              <a:extLst>
                <a:ext uri="{FF2B5EF4-FFF2-40B4-BE49-F238E27FC236}">
                  <a16:creationId xmlns:a16="http://schemas.microsoft.com/office/drawing/2014/main" id="{E2958A46-69EC-D60C-2796-9E342C5492F3}"/>
                </a:ext>
              </a:extLst>
            </p:cNvPr>
            <p:cNvSpPr/>
            <p:nvPr/>
          </p:nvSpPr>
          <p:spPr>
            <a:xfrm>
              <a:off x="2793000" y="4304875"/>
              <a:ext cx="1290600" cy="706100"/>
            </a:xfrm>
            <a:custGeom>
              <a:avLst/>
              <a:gdLst/>
              <a:ahLst/>
              <a:cxnLst/>
              <a:rect l="l" t="t" r="r" b="b"/>
              <a:pathLst>
                <a:path w="51624" h="28244" extrusionOk="0">
                  <a:moveTo>
                    <a:pt x="16692" y="1"/>
                  </a:moveTo>
                  <a:lnTo>
                    <a:pt x="1" y="7130"/>
                  </a:lnTo>
                  <a:lnTo>
                    <a:pt x="885" y="9839"/>
                  </a:lnTo>
                  <a:lnTo>
                    <a:pt x="1825" y="12713"/>
                  </a:lnTo>
                  <a:lnTo>
                    <a:pt x="3041" y="16084"/>
                  </a:lnTo>
                  <a:lnTo>
                    <a:pt x="4367" y="19622"/>
                  </a:lnTo>
                  <a:lnTo>
                    <a:pt x="5030" y="21335"/>
                  </a:lnTo>
                  <a:lnTo>
                    <a:pt x="5749" y="22938"/>
                  </a:lnTo>
                  <a:lnTo>
                    <a:pt x="6412" y="24430"/>
                  </a:lnTo>
                  <a:lnTo>
                    <a:pt x="7075" y="25757"/>
                  </a:lnTo>
                  <a:lnTo>
                    <a:pt x="7683" y="26807"/>
                  </a:lnTo>
                  <a:lnTo>
                    <a:pt x="8015" y="27249"/>
                  </a:lnTo>
                  <a:lnTo>
                    <a:pt x="8291" y="27636"/>
                  </a:lnTo>
                  <a:lnTo>
                    <a:pt x="8402" y="27746"/>
                  </a:lnTo>
                  <a:lnTo>
                    <a:pt x="8568" y="27802"/>
                  </a:lnTo>
                  <a:lnTo>
                    <a:pt x="9065" y="27967"/>
                  </a:lnTo>
                  <a:lnTo>
                    <a:pt x="9728" y="28078"/>
                  </a:lnTo>
                  <a:lnTo>
                    <a:pt x="10613" y="28133"/>
                  </a:lnTo>
                  <a:lnTo>
                    <a:pt x="12824" y="28244"/>
                  </a:lnTo>
                  <a:lnTo>
                    <a:pt x="15642" y="28244"/>
                  </a:lnTo>
                  <a:lnTo>
                    <a:pt x="18848" y="28189"/>
                  </a:lnTo>
                  <a:lnTo>
                    <a:pt x="22441" y="28023"/>
                  </a:lnTo>
                  <a:lnTo>
                    <a:pt x="26199" y="27802"/>
                  </a:lnTo>
                  <a:lnTo>
                    <a:pt x="30123" y="27581"/>
                  </a:lnTo>
                  <a:lnTo>
                    <a:pt x="37695" y="27083"/>
                  </a:lnTo>
                  <a:lnTo>
                    <a:pt x="44273" y="26530"/>
                  </a:lnTo>
                  <a:lnTo>
                    <a:pt x="50629" y="26033"/>
                  </a:lnTo>
                  <a:lnTo>
                    <a:pt x="51624" y="18295"/>
                  </a:lnTo>
                  <a:lnTo>
                    <a:pt x="46926" y="17687"/>
                  </a:lnTo>
                  <a:lnTo>
                    <a:pt x="42062" y="16969"/>
                  </a:lnTo>
                  <a:lnTo>
                    <a:pt x="36479" y="16140"/>
                  </a:lnTo>
                  <a:lnTo>
                    <a:pt x="30676" y="15200"/>
                  </a:lnTo>
                  <a:lnTo>
                    <a:pt x="27968" y="14758"/>
                  </a:lnTo>
                  <a:lnTo>
                    <a:pt x="25481" y="14316"/>
                  </a:lnTo>
                  <a:lnTo>
                    <a:pt x="23325" y="13873"/>
                  </a:lnTo>
                  <a:lnTo>
                    <a:pt x="21501" y="13431"/>
                  </a:lnTo>
                  <a:lnTo>
                    <a:pt x="20175" y="13044"/>
                  </a:lnTo>
                  <a:lnTo>
                    <a:pt x="19677" y="12879"/>
                  </a:lnTo>
                  <a:lnTo>
                    <a:pt x="19401" y="12713"/>
                  </a:lnTo>
                  <a:lnTo>
                    <a:pt x="19235" y="12602"/>
                  </a:lnTo>
                  <a:lnTo>
                    <a:pt x="19124" y="12381"/>
                  </a:lnTo>
                  <a:lnTo>
                    <a:pt x="18848" y="11884"/>
                  </a:lnTo>
                  <a:lnTo>
                    <a:pt x="18627" y="11165"/>
                  </a:lnTo>
                  <a:lnTo>
                    <a:pt x="18351" y="10336"/>
                  </a:lnTo>
                  <a:lnTo>
                    <a:pt x="17908" y="8291"/>
                  </a:lnTo>
                  <a:lnTo>
                    <a:pt x="17466" y="6025"/>
                  </a:lnTo>
                  <a:lnTo>
                    <a:pt x="17135" y="3814"/>
                  </a:lnTo>
                  <a:lnTo>
                    <a:pt x="16914" y="1880"/>
                  </a:lnTo>
                  <a:lnTo>
                    <a:pt x="16692" y="1"/>
                  </a:lnTo>
                  <a:close/>
                </a:path>
              </a:pathLst>
            </a:custGeom>
            <a:solidFill>
              <a:srgbClr val="EA5B0F">
                <a:lumMod val="40000"/>
                <a:lumOff val="60000"/>
              </a:srgbClr>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695;p41">
              <a:extLst>
                <a:ext uri="{FF2B5EF4-FFF2-40B4-BE49-F238E27FC236}">
                  <a16:creationId xmlns:a16="http://schemas.microsoft.com/office/drawing/2014/main" id="{02C88619-4C11-0C49-887A-DDDF386CF9EF}"/>
                </a:ext>
              </a:extLst>
            </p:cNvPr>
            <p:cNvSpPr/>
            <p:nvPr/>
          </p:nvSpPr>
          <p:spPr>
            <a:xfrm>
              <a:off x="2719775" y="3352850"/>
              <a:ext cx="552725" cy="1167600"/>
            </a:xfrm>
            <a:custGeom>
              <a:avLst/>
              <a:gdLst/>
              <a:ahLst/>
              <a:cxnLst/>
              <a:rect l="l" t="t" r="r" b="b"/>
              <a:pathLst>
                <a:path w="22109" h="46704" extrusionOk="0">
                  <a:moveTo>
                    <a:pt x="3317" y="0"/>
                  </a:moveTo>
                  <a:lnTo>
                    <a:pt x="0" y="7904"/>
                  </a:lnTo>
                  <a:lnTo>
                    <a:pt x="166" y="13652"/>
                  </a:lnTo>
                  <a:lnTo>
                    <a:pt x="332" y="19621"/>
                  </a:lnTo>
                  <a:lnTo>
                    <a:pt x="664" y="26530"/>
                  </a:lnTo>
                  <a:lnTo>
                    <a:pt x="885" y="30067"/>
                  </a:lnTo>
                  <a:lnTo>
                    <a:pt x="1161" y="33494"/>
                  </a:lnTo>
                  <a:lnTo>
                    <a:pt x="1437" y="36700"/>
                  </a:lnTo>
                  <a:lnTo>
                    <a:pt x="1769" y="39629"/>
                  </a:lnTo>
                  <a:lnTo>
                    <a:pt x="2101" y="42172"/>
                  </a:lnTo>
                  <a:lnTo>
                    <a:pt x="2322" y="43277"/>
                  </a:lnTo>
                  <a:lnTo>
                    <a:pt x="2543" y="44217"/>
                  </a:lnTo>
                  <a:lnTo>
                    <a:pt x="2764" y="44990"/>
                  </a:lnTo>
                  <a:lnTo>
                    <a:pt x="2985" y="45598"/>
                  </a:lnTo>
                  <a:lnTo>
                    <a:pt x="3261" y="46041"/>
                  </a:lnTo>
                  <a:lnTo>
                    <a:pt x="3372" y="46206"/>
                  </a:lnTo>
                  <a:lnTo>
                    <a:pt x="3538" y="46317"/>
                  </a:lnTo>
                  <a:lnTo>
                    <a:pt x="3814" y="46427"/>
                  </a:lnTo>
                  <a:lnTo>
                    <a:pt x="4201" y="46538"/>
                  </a:lnTo>
                  <a:lnTo>
                    <a:pt x="4643" y="46593"/>
                  </a:lnTo>
                  <a:lnTo>
                    <a:pt x="5141" y="46648"/>
                  </a:lnTo>
                  <a:lnTo>
                    <a:pt x="6301" y="46704"/>
                  </a:lnTo>
                  <a:lnTo>
                    <a:pt x="7628" y="46648"/>
                  </a:lnTo>
                  <a:lnTo>
                    <a:pt x="9120" y="46483"/>
                  </a:lnTo>
                  <a:lnTo>
                    <a:pt x="10668" y="46317"/>
                  </a:lnTo>
                  <a:lnTo>
                    <a:pt x="13873" y="45819"/>
                  </a:lnTo>
                  <a:lnTo>
                    <a:pt x="16968" y="45267"/>
                  </a:lnTo>
                  <a:lnTo>
                    <a:pt x="19621" y="44769"/>
                  </a:lnTo>
                  <a:lnTo>
                    <a:pt x="22109" y="44217"/>
                  </a:lnTo>
                  <a:lnTo>
                    <a:pt x="21445" y="39574"/>
                  </a:lnTo>
                  <a:lnTo>
                    <a:pt x="20727" y="34655"/>
                  </a:lnTo>
                  <a:lnTo>
                    <a:pt x="19787" y="28851"/>
                  </a:lnTo>
                  <a:lnTo>
                    <a:pt x="19290" y="25811"/>
                  </a:lnTo>
                  <a:lnTo>
                    <a:pt x="18737" y="22827"/>
                  </a:lnTo>
                  <a:lnTo>
                    <a:pt x="18129" y="19897"/>
                  </a:lnTo>
                  <a:lnTo>
                    <a:pt x="17576" y="17134"/>
                  </a:lnTo>
                  <a:lnTo>
                    <a:pt x="16968" y="14592"/>
                  </a:lnTo>
                  <a:lnTo>
                    <a:pt x="16361" y="12436"/>
                  </a:lnTo>
                  <a:lnTo>
                    <a:pt x="16029" y="11496"/>
                  </a:lnTo>
                  <a:lnTo>
                    <a:pt x="15753" y="10667"/>
                  </a:lnTo>
                  <a:lnTo>
                    <a:pt x="15421" y="9949"/>
                  </a:lnTo>
                  <a:lnTo>
                    <a:pt x="15145" y="9341"/>
                  </a:lnTo>
                  <a:lnTo>
                    <a:pt x="14537" y="8401"/>
                  </a:lnTo>
                  <a:lnTo>
                    <a:pt x="13763" y="7462"/>
                  </a:lnTo>
                  <a:lnTo>
                    <a:pt x="12934" y="6577"/>
                  </a:lnTo>
                  <a:lnTo>
                    <a:pt x="12049" y="5693"/>
                  </a:lnTo>
                  <a:lnTo>
                    <a:pt x="11110" y="4864"/>
                  </a:lnTo>
                  <a:lnTo>
                    <a:pt x="10115" y="4145"/>
                  </a:lnTo>
                  <a:lnTo>
                    <a:pt x="9120" y="3427"/>
                  </a:lnTo>
                  <a:lnTo>
                    <a:pt x="8125" y="2764"/>
                  </a:lnTo>
                  <a:lnTo>
                    <a:pt x="6246" y="1603"/>
                  </a:lnTo>
                  <a:lnTo>
                    <a:pt x="4754" y="719"/>
                  </a:lnTo>
                  <a:lnTo>
                    <a:pt x="3317"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696;p41">
              <a:extLst>
                <a:ext uri="{FF2B5EF4-FFF2-40B4-BE49-F238E27FC236}">
                  <a16:creationId xmlns:a16="http://schemas.microsoft.com/office/drawing/2014/main" id="{F713E7FC-AEC2-1A06-E2FB-CE34B810D6CC}"/>
                </a:ext>
              </a:extLst>
            </p:cNvPr>
            <p:cNvSpPr/>
            <p:nvPr/>
          </p:nvSpPr>
          <p:spPr>
            <a:xfrm>
              <a:off x="1274450" y="2599775"/>
              <a:ext cx="1225650" cy="1068125"/>
            </a:xfrm>
            <a:custGeom>
              <a:avLst/>
              <a:gdLst/>
              <a:ahLst/>
              <a:cxnLst/>
              <a:rect l="l" t="t" r="r" b="b"/>
              <a:pathLst>
                <a:path w="49026" h="42725" extrusionOk="0">
                  <a:moveTo>
                    <a:pt x="26585" y="1"/>
                  </a:moveTo>
                  <a:lnTo>
                    <a:pt x="25646" y="56"/>
                  </a:lnTo>
                  <a:lnTo>
                    <a:pt x="24706" y="166"/>
                  </a:lnTo>
                  <a:lnTo>
                    <a:pt x="23822" y="387"/>
                  </a:lnTo>
                  <a:lnTo>
                    <a:pt x="22937" y="719"/>
                  </a:lnTo>
                  <a:lnTo>
                    <a:pt x="22108" y="1106"/>
                  </a:lnTo>
                  <a:lnTo>
                    <a:pt x="21390" y="1659"/>
                  </a:lnTo>
                  <a:lnTo>
                    <a:pt x="21058" y="1935"/>
                  </a:lnTo>
                  <a:lnTo>
                    <a:pt x="20727" y="2211"/>
                  </a:lnTo>
                  <a:lnTo>
                    <a:pt x="20450" y="2543"/>
                  </a:lnTo>
                  <a:lnTo>
                    <a:pt x="20229" y="2930"/>
                  </a:lnTo>
                  <a:lnTo>
                    <a:pt x="20008" y="3317"/>
                  </a:lnTo>
                  <a:lnTo>
                    <a:pt x="19842" y="3704"/>
                  </a:lnTo>
                  <a:lnTo>
                    <a:pt x="19621" y="4256"/>
                  </a:lnTo>
                  <a:lnTo>
                    <a:pt x="19511" y="4864"/>
                  </a:lnTo>
                  <a:lnTo>
                    <a:pt x="19345" y="6136"/>
                  </a:lnTo>
                  <a:lnTo>
                    <a:pt x="19234" y="6744"/>
                  </a:lnTo>
                  <a:lnTo>
                    <a:pt x="19069" y="7296"/>
                  </a:lnTo>
                  <a:lnTo>
                    <a:pt x="18847" y="7904"/>
                  </a:lnTo>
                  <a:lnTo>
                    <a:pt x="18571" y="8402"/>
                  </a:lnTo>
                  <a:lnTo>
                    <a:pt x="18184" y="8899"/>
                  </a:lnTo>
                  <a:lnTo>
                    <a:pt x="17742" y="9286"/>
                  </a:lnTo>
                  <a:lnTo>
                    <a:pt x="17245" y="9618"/>
                  </a:lnTo>
                  <a:lnTo>
                    <a:pt x="16692" y="9839"/>
                  </a:lnTo>
                  <a:lnTo>
                    <a:pt x="16084" y="10060"/>
                  </a:lnTo>
                  <a:lnTo>
                    <a:pt x="15476" y="10226"/>
                  </a:lnTo>
                  <a:lnTo>
                    <a:pt x="14813" y="10336"/>
                  </a:lnTo>
                  <a:lnTo>
                    <a:pt x="14205" y="10391"/>
                  </a:lnTo>
                  <a:lnTo>
                    <a:pt x="12933" y="10447"/>
                  </a:lnTo>
                  <a:lnTo>
                    <a:pt x="11662" y="10391"/>
                  </a:lnTo>
                  <a:lnTo>
                    <a:pt x="10391" y="10391"/>
                  </a:lnTo>
                  <a:lnTo>
                    <a:pt x="9783" y="10447"/>
                  </a:lnTo>
                  <a:lnTo>
                    <a:pt x="9175" y="10502"/>
                  </a:lnTo>
                  <a:lnTo>
                    <a:pt x="8235" y="10668"/>
                  </a:lnTo>
                  <a:lnTo>
                    <a:pt x="7296" y="10999"/>
                  </a:lnTo>
                  <a:lnTo>
                    <a:pt x="6467" y="11386"/>
                  </a:lnTo>
                  <a:lnTo>
                    <a:pt x="5638" y="11828"/>
                  </a:lnTo>
                  <a:lnTo>
                    <a:pt x="4864" y="12381"/>
                  </a:lnTo>
                  <a:lnTo>
                    <a:pt x="4201" y="13044"/>
                  </a:lnTo>
                  <a:lnTo>
                    <a:pt x="3593" y="13708"/>
                  </a:lnTo>
                  <a:lnTo>
                    <a:pt x="3040" y="14481"/>
                  </a:lnTo>
                  <a:lnTo>
                    <a:pt x="2543" y="15255"/>
                  </a:lnTo>
                  <a:lnTo>
                    <a:pt x="2211" y="16084"/>
                  </a:lnTo>
                  <a:lnTo>
                    <a:pt x="1879" y="16969"/>
                  </a:lnTo>
                  <a:lnTo>
                    <a:pt x="1713" y="17853"/>
                  </a:lnTo>
                  <a:lnTo>
                    <a:pt x="1603" y="18737"/>
                  </a:lnTo>
                  <a:lnTo>
                    <a:pt x="1658" y="19622"/>
                  </a:lnTo>
                  <a:lnTo>
                    <a:pt x="1769" y="20506"/>
                  </a:lnTo>
                  <a:lnTo>
                    <a:pt x="2045" y="21390"/>
                  </a:lnTo>
                  <a:lnTo>
                    <a:pt x="2321" y="22054"/>
                  </a:lnTo>
                  <a:lnTo>
                    <a:pt x="2653" y="22717"/>
                  </a:lnTo>
                  <a:lnTo>
                    <a:pt x="3261" y="24099"/>
                  </a:lnTo>
                  <a:lnTo>
                    <a:pt x="3537" y="24762"/>
                  </a:lnTo>
                  <a:lnTo>
                    <a:pt x="3703" y="25425"/>
                  </a:lnTo>
                  <a:lnTo>
                    <a:pt x="3814" y="26144"/>
                  </a:lnTo>
                  <a:lnTo>
                    <a:pt x="3814" y="26475"/>
                  </a:lnTo>
                  <a:lnTo>
                    <a:pt x="3759" y="26862"/>
                  </a:lnTo>
                  <a:lnTo>
                    <a:pt x="3703" y="27194"/>
                  </a:lnTo>
                  <a:lnTo>
                    <a:pt x="3537" y="27581"/>
                  </a:lnTo>
                  <a:lnTo>
                    <a:pt x="3206" y="28244"/>
                  </a:lnTo>
                  <a:lnTo>
                    <a:pt x="2819" y="28907"/>
                  </a:lnTo>
                  <a:lnTo>
                    <a:pt x="2321" y="29515"/>
                  </a:lnTo>
                  <a:lnTo>
                    <a:pt x="1271" y="30786"/>
                  </a:lnTo>
                  <a:lnTo>
                    <a:pt x="829" y="31394"/>
                  </a:lnTo>
                  <a:lnTo>
                    <a:pt x="442" y="32113"/>
                  </a:lnTo>
                  <a:lnTo>
                    <a:pt x="221" y="32555"/>
                  </a:lnTo>
                  <a:lnTo>
                    <a:pt x="111" y="33052"/>
                  </a:lnTo>
                  <a:lnTo>
                    <a:pt x="0" y="33550"/>
                  </a:lnTo>
                  <a:lnTo>
                    <a:pt x="0" y="34047"/>
                  </a:lnTo>
                  <a:lnTo>
                    <a:pt x="0" y="34545"/>
                  </a:lnTo>
                  <a:lnTo>
                    <a:pt x="111" y="35042"/>
                  </a:lnTo>
                  <a:lnTo>
                    <a:pt x="221" y="35540"/>
                  </a:lnTo>
                  <a:lnTo>
                    <a:pt x="387" y="36037"/>
                  </a:lnTo>
                  <a:lnTo>
                    <a:pt x="608" y="36534"/>
                  </a:lnTo>
                  <a:lnTo>
                    <a:pt x="829" y="36977"/>
                  </a:lnTo>
                  <a:lnTo>
                    <a:pt x="1106" y="37419"/>
                  </a:lnTo>
                  <a:lnTo>
                    <a:pt x="1437" y="37861"/>
                  </a:lnTo>
                  <a:lnTo>
                    <a:pt x="1769" y="38303"/>
                  </a:lnTo>
                  <a:lnTo>
                    <a:pt x="2156" y="38690"/>
                  </a:lnTo>
                  <a:lnTo>
                    <a:pt x="2543" y="39022"/>
                  </a:lnTo>
                  <a:lnTo>
                    <a:pt x="2929" y="39353"/>
                  </a:lnTo>
                  <a:lnTo>
                    <a:pt x="3814" y="39961"/>
                  </a:lnTo>
                  <a:lnTo>
                    <a:pt x="4809" y="40459"/>
                  </a:lnTo>
                  <a:lnTo>
                    <a:pt x="5804" y="40901"/>
                  </a:lnTo>
                  <a:lnTo>
                    <a:pt x="6798" y="41232"/>
                  </a:lnTo>
                  <a:lnTo>
                    <a:pt x="7849" y="41564"/>
                  </a:lnTo>
                  <a:lnTo>
                    <a:pt x="8954" y="41785"/>
                  </a:lnTo>
                  <a:lnTo>
                    <a:pt x="10059" y="42006"/>
                  </a:lnTo>
                  <a:lnTo>
                    <a:pt x="11110" y="42172"/>
                  </a:lnTo>
                  <a:lnTo>
                    <a:pt x="12657" y="42393"/>
                  </a:lnTo>
                  <a:lnTo>
                    <a:pt x="14149" y="42559"/>
                  </a:lnTo>
                  <a:lnTo>
                    <a:pt x="15642" y="42669"/>
                  </a:lnTo>
                  <a:lnTo>
                    <a:pt x="17189" y="42725"/>
                  </a:lnTo>
                  <a:lnTo>
                    <a:pt x="18682" y="42725"/>
                  </a:lnTo>
                  <a:lnTo>
                    <a:pt x="20229" y="42614"/>
                  </a:lnTo>
                  <a:lnTo>
                    <a:pt x="21722" y="42448"/>
                  </a:lnTo>
                  <a:lnTo>
                    <a:pt x="23214" y="42227"/>
                  </a:lnTo>
                  <a:lnTo>
                    <a:pt x="24651" y="41840"/>
                  </a:lnTo>
                  <a:lnTo>
                    <a:pt x="26088" y="41343"/>
                  </a:lnTo>
                  <a:lnTo>
                    <a:pt x="27470" y="40735"/>
                  </a:lnTo>
                  <a:lnTo>
                    <a:pt x="28133" y="40403"/>
                  </a:lnTo>
                  <a:lnTo>
                    <a:pt x="28796" y="40016"/>
                  </a:lnTo>
                  <a:lnTo>
                    <a:pt x="29404" y="39630"/>
                  </a:lnTo>
                  <a:lnTo>
                    <a:pt x="30012" y="39187"/>
                  </a:lnTo>
                  <a:lnTo>
                    <a:pt x="30620" y="38745"/>
                  </a:lnTo>
                  <a:lnTo>
                    <a:pt x="31118" y="38248"/>
                  </a:lnTo>
                  <a:lnTo>
                    <a:pt x="31670" y="37750"/>
                  </a:lnTo>
                  <a:lnTo>
                    <a:pt x="32112" y="37198"/>
                  </a:lnTo>
                  <a:lnTo>
                    <a:pt x="32555" y="36645"/>
                  </a:lnTo>
                  <a:lnTo>
                    <a:pt x="32941" y="36037"/>
                  </a:lnTo>
                  <a:lnTo>
                    <a:pt x="33605" y="34932"/>
                  </a:lnTo>
                  <a:lnTo>
                    <a:pt x="34157" y="33771"/>
                  </a:lnTo>
                  <a:lnTo>
                    <a:pt x="34765" y="32665"/>
                  </a:lnTo>
                  <a:lnTo>
                    <a:pt x="35097" y="32113"/>
                  </a:lnTo>
                  <a:lnTo>
                    <a:pt x="35484" y="31615"/>
                  </a:lnTo>
                  <a:lnTo>
                    <a:pt x="35926" y="31118"/>
                  </a:lnTo>
                  <a:lnTo>
                    <a:pt x="36368" y="30620"/>
                  </a:lnTo>
                  <a:lnTo>
                    <a:pt x="36866" y="30178"/>
                  </a:lnTo>
                  <a:lnTo>
                    <a:pt x="37363" y="29791"/>
                  </a:lnTo>
                  <a:lnTo>
                    <a:pt x="38524" y="29073"/>
                  </a:lnTo>
                  <a:lnTo>
                    <a:pt x="39685" y="28354"/>
                  </a:lnTo>
                  <a:lnTo>
                    <a:pt x="42172" y="27138"/>
                  </a:lnTo>
                  <a:lnTo>
                    <a:pt x="43388" y="26475"/>
                  </a:lnTo>
                  <a:lnTo>
                    <a:pt x="44548" y="25757"/>
                  </a:lnTo>
                  <a:lnTo>
                    <a:pt x="45156" y="25314"/>
                  </a:lnTo>
                  <a:lnTo>
                    <a:pt x="45764" y="24872"/>
                  </a:lnTo>
                  <a:lnTo>
                    <a:pt x="46317" y="24320"/>
                  </a:lnTo>
                  <a:lnTo>
                    <a:pt x="46814" y="23767"/>
                  </a:lnTo>
                  <a:lnTo>
                    <a:pt x="47312" y="23214"/>
                  </a:lnTo>
                  <a:lnTo>
                    <a:pt x="47699" y="22606"/>
                  </a:lnTo>
                  <a:lnTo>
                    <a:pt x="48086" y="21998"/>
                  </a:lnTo>
                  <a:lnTo>
                    <a:pt x="48417" y="21335"/>
                  </a:lnTo>
                  <a:lnTo>
                    <a:pt x="48694" y="20672"/>
                  </a:lnTo>
                  <a:lnTo>
                    <a:pt x="48859" y="20009"/>
                  </a:lnTo>
                  <a:lnTo>
                    <a:pt x="48970" y="19345"/>
                  </a:lnTo>
                  <a:lnTo>
                    <a:pt x="49025" y="18682"/>
                  </a:lnTo>
                  <a:lnTo>
                    <a:pt x="49025" y="18019"/>
                  </a:lnTo>
                  <a:lnTo>
                    <a:pt x="48859" y="17356"/>
                  </a:lnTo>
                  <a:lnTo>
                    <a:pt x="48638" y="16692"/>
                  </a:lnTo>
                  <a:lnTo>
                    <a:pt x="48362" y="16084"/>
                  </a:lnTo>
                  <a:lnTo>
                    <a:pt x="47975" y="15476"/>
                  </a:lnTo>
                  <a:lnTo>
                    <a:pt x="47478" y="14979"/>
                  </a:lnTo>
                  <a:lnTo>
                    <a:pt x="46980" y="14481"/>
                  </a:lnTo>
                  <a:lnTo>
                    <a:pt x="46428" y="14039"/>
                  </a:lnTo>
                  <a:lnTo>
                    <a:pt x="45875" y="13652"/>
                  </a:lnTo>
                  <a:lnTo>
                    <a:pt x="45267" y="13265"/>
                  </a:lnTo>
                  <a:lnTo>
                    <a:pt x="43996" y="12547"/>
                  </a:lnTo>
                  <a:lnTo>
                    <a:pt x="42724" y="11828"/>
                  </a:lnTo>
                  <a:lnTo>
                    <a:pt x="42116" y="11442"/>
                  </a:lnTo>
                  <a:lnTo>
                    <a:pt x="41508" y="10999"/>
                  </a:lnTo>
                  <a:lnTo>
                    <a:pt x="40956" y="10557"/>
                  </a:lnTo>
                  <a:lnTo>
                    <a:pt x="40458" y="10115"/>
                  </a:lnTo>
                  <a:lnTo>
                    <a:pt x="40016" y="9618"/>
                  </a:lnTo>
                  <a:lnTo>
                    <a:pt x="39574" y="9065"/>
                  </a:lnTo>
                  <a:lnTo>
                    <a:pt x="39298" y="8567"/>
                  </a:lnTo>
                  <a:lnTo>
                    <a:pt x="39077" y="8015"/>
                  </a:lnTo>
                  <a:lnTo>
                    <a:pt x="38690" y="6965"/>
                  </a:lnTo>
                  <a:lnTo>
                    <a:pt x="38413" y="5859"/>
                  </a:lnTo>
                  <a:lnTo>
                    <a:pt x="38082" y="4809"/>
                  </a:lnTo>
                  <a:lnTo>
                    <a:pt x="37805" y="4312"/>
                  </a:lnTo>
                  <a:lnTo>
                    <a:pt x="37474" y="3869"/>
                  </a:lnTo>
                  <a:lnTo>
                    <a:pt x="37087" y="3427"/>
                  </a:lnTo>
                  <a:lnTo>
                    <a:pt x="36534" y="3040"/>
                  </a:lnTo>
                  <a:lnTo>
                    <a:pt x="35816" y="2654"/>
                  </a:lnTo>
                  <a:lnTo>
                    <a:pt x="34987" y="2267"/>
                  </a:lnTo>
                  <a:lnTo>
                    <a:pt x="33992" y="1880"/>
                  </a:lnTo>
                  <a:lnTo>
                    <a:pt x="32831" y="1438"/>
                  </a:lnTo>
                  <a:lnTo>
                    <a:pt x="31062" y="830"/>
                  </a:lnTo>
                  <a:lnTo>
                    <a:pt x="30178" y="553"/>
                  </a:lnTo>
                  <a:lnTo>
                    <a:pt x="29294" y="332"/>
                  </a:lnTo>
                  <a:lnTo>
                    <a:pt x="28409" y="166"/>
                  </a:lnTo>
                  <a:lnTo>
                    <a:pt x="27470" y="56"/>
                  </a:lnTo>
                  <a:lnTo>
                    <a:pt x="26585" y="1"/>
                  </a:ln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697;p41">
              <a:extLst>
                <a:ext uri="{FF2B5EF4-FFF2-40B4-BE49-F238E27FC236}">
                  <a16:creationId xmlns:a16="http://schemas.microsoft.com/office/drawing/2014/main" id="{53195590-B993-F824-B8E2-2F7606007694}"/>
                </a:ext>
              </a:extLst>
            </p:cNvPr>
            <p:cNvSpPr/>
            <p:nvPr/>
          </p:nvSpPr>
          <p:spPr>
            <a:xfrm>
              <a:off x="1984675" y="2737950"/>
              <a:ext cx="722675" cy="907850"/>
            </a:xfrm>
            <a:custGeom>
              <a:avLst/>
              <a:gdLst/>
              <a:ahLst/>
              <a:cxnLst/>
              <a:rect l="l" t="t" r="r" b="b"/>
              <a:pathLst>
                <a:path w="28907" h="36314" extrusionOk="0">
                  <a:moveTo>
                    <a:pt x="9120" y="1"/>
                  </a:moveTo>
                  <a:lnTo>
                    <a:pt x="8733" y="1880"/>
                  </a:lnTo>
                  <a:lnTo>
                    <a:pt x="8236" y="4312"/>
                  </a:lnTo>
                  <a:lnTo>
                    <a:pt x="7628" y="7075"/>
                  </a:lnTo>
                  <a:lnTo>
                    <a:pt x="7241" y="8568"/>
                  </a:lnTo>
                  <a:lnTo>
                    <a:pt x="6799" y="10060"/>
                  </a:lnTo>
                  <a:lnTo>
                    <a:pt x="6301" y="11607"/>
                  </a:lnTo>
                  <a:lnTo>
                    <a:pt x="5693" y="13155"/>
                  </a:lnTo>
                  <a:lnTo>
                    <a:pt x="5030" y="14647"/>
                  </a:lnTo>
                  <a:lnTo>
                    <a:pt x="4643" y="15366"/>
                  </a:lnTo>
                  <a:lnTo>
                    <a:pt x="4201" y="16029"/>
                  </a:lnTo>
                  <a:lnTo>
                    <a:pt x="3814" y="16692"/>
                  </a:lnTo>
                  <a:lnTo>
                    <a:pt x="3372" y="17300"/>
                  </a:lnTo>
                  <a:lnTo>
                    <a:pt x="2874" y="17908"/>
                  </a:lnTo>
                  <a:lnTo>
                    <a:pt x="2377" y="18461"/>
                  </a:lnTo>
                  <a:lnTo>
                    <a:pt x="1824" y="18958"/>
                  </a:lnTo>
                  <a:lnTo>
                    <a:pt x="1272" y="19401"/>
                  </a:lnTo>
                  <a:lnTo>
                    <a:pt x="664" y="19843"/>
                  </a:lnTo>
                  <a:lnTo>
                    <a:pt x="0" y="20174"/>
                  </a:lnTo>
                  <a:lnTo>
                    <a:pt x="2543" y="21722"/>
                  </a:lnTo>
                  <a:lnTo>
                    <a:pt x="4975" y="23380"/>
                  </a:lnTo>
                  <a:lnTo>
                    <a:pt x="7296" y="25093"/>
                  </a:lnTo>
                  <a:lnTo>
                    <a:pt x="9617" y="26917"/>
                  </a:lnTo>
                  <a:lnTo>
                    <a:pt x="11773" y="28797"/>
                  </a:lnTo>
                  <a:lnTo>
                    <a:pt x="13873" y="30731"/>
                  </a:lnTo>
                  <a:lnTo>
                    <a:pt x="15918" y="32776"/>
                  </a:lnTo>
                  <a:lnTo>
                    <a:pt x="17797" y="34876"/>
                  </a:lnTo>
                  <a:lnTo>
                    <a:pt x="18295" y="35374"/>
                  </a:lnTo>
                  <a:lnTo>
                    <a:pt x="18792" y="35816"/>
                  </a:lnTo>
                  <a:lnTo>
                    <a:pt x="19069" y="36037"/>
                  </a:lnTo>
                  <a:lnTo>
                    <a:pt x="19345" y="36148"/>
                  </a:lnTo>
                  <a:lnTo>
                    <a:pt x="19677" y="36258"/>
                  </a:lnTo>
                  <a:lnTo>
                    <a:pt x="20008" y="36313"/>
                  </a:lnTo>
                  <a:lnTo>
                    <a:pt x="20395" y="36313"/>
                  </a:lnTo>
                  <a:lnTo>
                    <a:pt x="20727" y="36258"/>
                  </a:lnTo>
                  <a:lnTo>
                    <a:pt x="21058" y="36148"/>
                  </a:lnTo>
                  <a:lnTo>
                    <a:pt x="21390" y="35927"/>
                  </a:lnTo>
                  <a:lnTo>
                    <a:pt x="21722" y="35761"/>
                  </a:lnTo>
                  <a:lnTo>
                    <a:pt x="21998" y="35540"/>
                  </a:lnTo>
                  <a:lnTo>
                    <a:pt x="22495" y="34987"/>
                  </a:lnTo>
                  <a:lnTo>
                    <a:pt x="23711" y="33660"/>
                  </a:lnTo>
                  <a:lnTo>
                    <a:pt x="24762" y="32223"/>
                  </a:lnTo>
                  <a:lnTo>
                    <a:pt x="25756" y="30731"/>
                  </a:lnTo>
                  <a:lnTo>
                    <a:pt x="26641" y="29239"/>
                  </a:lnTo>
                  <a:lnTo>
                    <a:pt x="27359" y="27636"/>
                  </a:lnTo>
                  <a:lnTo>
                    <a:pt x="28023" y="26033"/>
                  </a:lnTo>
                  <a:lnTo>
                    <a:pt x="28520" y="24375"/>
                  </a:lnTo>
                  <a:lnTo>
                    <a:pt x="28907" y="22717"/>
                  </a:lnTo>
                  <a:lnTo>
                    <a:pt x="26586" y="21390"/>
                  </a:lnTo>
                  <a:lnTo>
                    <a:pt x="26088" y="21059"/>
                  </a:lnTo>
                  <a:lnTo>
                    <a:pt x="25701" y="20672"/>
                  </a:lnTo>
                  <a:lnTo>
                    <a:pt x="25370" y="20230"/>
                  </a:lnTo>
                  <a:lnTo>
                    <a:pt x="25093" y="19787"/>
                  </a:lnTo>
                  <a:lnTo>
                    <a:pt x="24983" y="19401"/>
                  </a:lnTo>
                  <a:lnTo>
                    <a:pt x="24927" y="19069"/>
                  </a:lnTo>
                  <a:lnTo>
                    <a:pt x="24872" y="18682"/>
                  </a:lnTo>
                  <a:lnTo>
                    <a:pt x="24927" y="18295"/>
                  </a:lnTo>
                  <a:lnTo>
                    <a:pt x="25259" y="15255"/>
                  </a:lnTo>
                  <a:lnTo>
                    <a:pt x="25480" y="13929"/>
                  </a:lnTo>
                  <a:lnTo>
                    <a:pt x="25701" y="12658"/>
                  </a:lnTo>
                  <a:lnTo>
                    <a:pt x="26033" y="11331"/>
                  </a:lnTo>
                  <a:lnTo>
                    <a:pt x="26364" y="10005"/>
                  </a:lnTo>
                  <a:lnTo>
                    <a:pt x="26807" y="8568"/>
                  </a:lnTo>
                  <a:lnTo>
                    <a:pt x="27304" y="6965"/>
                  </a:lnTo>
                  <a:lnTo>
                    <a:pt x="24596" y="6301"/>
                  </a:lnTo>
                  <a:lnTo>
                    <a:pt x="21943" y="5638"/>
                  </a:lnTo>
                  <a:lnTo>
                    <a:pt x="19400" y="4920"/>
                  </a:lnTo>
                  <a:lnTo>
                    <a:pt x="16968" y="4091"/>
                  </a:lnTo>
                  <a:lnTo>
                    <a:pt x="15808" y="3704"/>
                  </a:lnTo>
                  <a:lnTo>
                    <a:pt x="14702" y="3262"/>
                  </a:lnTo>
                  <a:lnTo>
                    <a:pt x="13597" y="2764"/>
                  </a:lnTo>
                  <a:lnTo>
                    <a:pt x="12602" y="2267"/>
                  </a:lnTo>
                  <a:lnTo>
                    <a:pt x="11607" y="1769"/>
                  </a:lnTo>
                  <a:lnTo>
                    <a:pt x="10723" y="1217"/>
                  </a:lnTo>
                  <a:lnTo>
                    <a:pt x="9894" y="609"/>
                  </a:lnTo>
                  <a:lnTo>
                    <a:pt x="9120" y="1"/>
                  </a:lnTo>
                  <a:close/>
                </a:path>
              </a:pathLst>
            </a:custGeom>
            <a:solidFill>
              <a:srgbClr val="EA5B0F">
                <a:lumMod val="20000"/>
                <a:lumOff val="80000"/>
              </a:srgbClr>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698;p41">
              <a:extLst>
                <a:ext uri="{FF2B5EF4-FFF2-40B4-BE49-F238E27FC236}">
                  <a16:creationId xmlns:a16="http://schemas.microsoft.com/office/drawing/2014/main" id="{152F0AD0-68A2-D134-F2D8-FD90A7FF4214}"/>
                </a:ext>
              </a:extLst>
            </p:cNvPr>
            <p:cNvSpPr/>
            <p:nvPr/>
          </p:nvSpPr>
          <p:spPr>
            <a:xfrm>
              <a:off x="2154625" y="2737950"/>
              <a:ext cx="512675" cy="540300"/>
            </a:xfrm>
            <a:custGeom>
              <a:avLst/>
              <a:gdLst/>
              <a:ahLst/>
              <a:cxnLst/>
              <a:rect l="l" t="t" r="r" b="b"/>
              <a:pathLst>
                <a:path w="20507" h="21612" extrusionOk="0">
                  <a:moveTo>
                    <a:pt x="2322" y="1"/>
                  </a:moveTo>
                  <a:lnTo>
                    <a:pt x="1935" y="1880"/>
                  </a:lnTo>
                  <a:lnTo>
                    <a:pt x="1438" y="4312"/>
                  </a:lnTo>
                  <a:lnTo>
                    <a:pt x="830" y="7075"/>
                  </a:lnTo>
                  <a:lnTo>
                    <a:pt x="443" y="8568"/>
                  </a:lnTo>
                  <a:lnTo>
                    <a:pt x="1" y="10060"/>
                  </a:lnTo>
                  <a:lnTo>
                    <a:pt x="885" y="11552"/>
                  </a:lnTo>
                  <a:lnTo>
                    <a:pt x="1825" y="12989"/>
                  </a:lnTo>
                  <a:lnTo>
                    <a:pt x="2930" y="14426"/>
                  </a:lnTo>
                  <a:lnTo>
                    <a:pt x="4091" y="15753"/>
                  </a:lnTo>
                  <a:lnTo>
                    <a:pt x="5251" y="16969"/>
                  </a:lnTo>
                  <a:lnTo>
                    <a:pt x="6523" y="18074"/>
                  </a:lnTo>
                  <a:lnTo>
                    <a:pt x="7849" y="19069"/>
                  </a:lnTo>
                  <a:lnTo>
                    <a:pt x="9120" y="19953"/>
                  </a:lnTo>
                  <a:lnTo>
                    <a:pt x="9784" y="20285"/>
                  </a:lnTo>
                  <a:lnTo>
                    <a:pt x="10447" y="20617"/>
                  </a:lnTo>
                  <a:lnTo>
                    <a:pt x="11110" y="20948"/>
                  </a:lnTo>
                  <a:lnTo>
                    <a:pt x="11718" y="21169"/>
                  </a:lnTo>
                  <a:lnTo>
                    <a:pt x="12381" y="21335"/>
                  </a:lnTo>
                  <a:lnTo>
                    <a:pt x="12989" y="21501"/>
                  </a:lnTo>
                  <a:lnTo>
                    <a:pt x="13652" y="21611"/>
                  </a:lnTo>
                  <a:lnTo>
                    <a:pt x="14813" y="21611"/>
                  </a:lnTo>
                  <a:lnTo>
                    <a:pt x="15366" y="21556"/>
                  </a:lnTo>
                  <a:lnTo>
                    <a:pt x="15919" y="21390"/>
                  </a:lnTo>
                  <a:lnTo>
                    <a:pt x="16471" y="21225"/>
                  </a:lnTo>
                  <a:lnTo>
                    <a:pt x="16969" y="20948"/>
                  </a:lnTo>
                  <a:lnTo>
                    <a:pt x="17466" y="20617"/>
                  </a:lnTo>
                  <a:lnTo>
                    <a:pt x="17908" y="20230"/>
                  </a:lnTo>
                  <a:lnTo>
                    <a:pt x="18295" y="19787"/>
                  </a:lnTo>
                  <a:lnTo>
                    <a:pt x="18185" y="19401"/>
                  </a:lnTo>
                  <a:lnTo>
                    <a:pt x="18129" y="19069"/>
                  </a:lnTo>
                  <a:lnTo>
                    <a:pt x="18074" y="18682"/>
                  </a:lnTo>
                  <a:lnTo>
                    <a:pt x="18129" y="18295"/>
                  </a:lnTo>
                  <a:lnTo>
                    <a:pt x="18461" y="15255"/>
                  </a:lnTo>
                  <a:lnTo>
                    <a:pt x="18682" y="13929"/>
                  </a:lnTo>
                  <a:lnTo>
                    <a:pt x="18903" y="12658"/>
                  </a:lnTo>
                  <a:lnTo>
                    <a:pt x="19235" y="11331"/>
                  </a:lnTo>
                  <a:lnTo>
                    <a:pt x="19566" y="10005"/>
                  </a:lnTo>
                  <a:lnTo>
                    <a:pt x="20009" y="8568"/>
                  </a:lnTo>
                  <a:lnTo>
                    <a:pt x="20506" y="6965"/>
                  </a:lnTo>
                  <a:lnTo>
                    <a:pt x="17798" y="6357"/>
                  </a:lnTo>
                  <a:lnTo>
                    <a:pt x="15145" y="5638"/>
                  </a:lnTo>
                  <a:lnTo>
                    <a:pt x="12602" y="4920"/>
                  </a:lnTo>
                  <a:lnTo>
                    <a:pt x="10170" y="4146"/>
                  </a:lnTo>
                  <a:lnTo>
                    <a:pt x="9010" y="3704"/>
                  </a:lnTo>
                  <a:lnTo>
                    <a:pt x="7904" y="3262"/>
                  </a:lnTo>
                  <a:lnTo>
                    <a:pt x="6799" y="2764"/>
                  </a:lnTo>
                  <a:lnTo>
                    <a:pt x="5804" y="2267"/>
                  </a:lnTo>
                  <a:lnTo>
                    <a:pt x="4809" y="1769"/>
                  </a:lnTo>
                  <a:lnTo>
                    <a:pt x="3925" y="1217"/>
                  </a:lnTo>
                  <a:lnTo>
                    <a:pt x="3096" y="609"/>
                  </a:lnTo>
                  <a:lnTo>
                    <a:pt x="2322" y="1"/>
                  </a:lnTo>
                  <a:close/>
                </a:path>
              </a:pathLst>
            </a:custGeom>
            <a:solidFill>
              <a:srgbClr val="222221"/>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699;p41">
              <a:extLst>
                <a:ext uri="{FF2B5EF4-FFF2-40B4-BE49-F238E27FC236}">
                  <a16:creationId xmlns:a16="http://schemas.microsoft.com/office/drawing/2014/main" id="{1361DEE3-D933-938C-F8C0-865C0534A1D0}"/>
                </a:ext>
              </a:extLst>
            </p:cNvPr>
            <p:cNvSpPr/>
            <p:nvPr/>
          </p:nvSpPr>
          <p:spPr>
            <a:xfrm>
              <a:off x="1545275" y="3188400"/>
              <a:ext cx="1517200" cy="2016025"/>
            </a:xfrm>
            <a:custGeom>
              <a:avLst/>
              <a:gdLst/>
              <a:ahLst/>
              <a:cxnLst/>
              <a:rect l="l" t="t" r="r" b="b"/>
              <a:pathLst>
                <a:path w="60688" h="80641" extrusionOk="0">
                  <a:moveTo>
                    <a:pt x="20340" y="1"/>
                  </a:moveTo>
                  <a:lnTo>
                    <a:pt x="19677" y="222"/>
                  </a:lnTo>
                  <a:lnTo>
                    <a:pt x="18074" y="830"/>
                  </a:lnTo>
                  <a:lnTo>
                    <a:pt x="16471" y="1548"/>
                  </a:lnTo>
                  <a:lnTo>
                    <a:pt x="14536" y="2433"/>
                  </a:lnTo>
                  <a:lnTo>
                    <a:pt x="12491" y="3538"/>
                  </a:lnTo>
                  <a:lnTo>
                    <a:pt x="11441" y="4146"/>
                  </a:lnTo>
                  <a:lnTo>
                    <a:pt x="10391" y="4809"/>
                  </a:lnTo>
                  <a:lnTo>
                    <a:pt x="9286" y="5528"/>
                  </a:lnTo>
                  <a:lnTo>
                    <a:pt x="8236" y="6246"/>
                  </a:lnTo>
                  <a:lnTo>
                    <a:pt x="7241" y="7075"/>
                  </a:lnTo>
                  <a:lnTo>
                    <a:pt x="6301" y="7905"/>
                  </a:lnTo>
                  <a:lnTo>
                    <a:pt x="5361" y="8789"/>
                  </a:lnTo>
                  <a:lnTo>
                    <a:pt x="4532" y="9728"/>
                  </a:lnTo>
                  <a:lnTo>
                    <a:pt x="3759" y="10668"/>
                  </a:lnTo>
                  <a:lnTo>
                    <a:pt x="3095" y="11663"/>
                  </a:lnTo>
                  <a:lnTo>
                    <a:pt x="2930" y="11995"/>
                  </a:lnTo>
                  <a:lnTo>
                    <a:pt x="2819" y="12326"/>
                  </a:lnTo>
                  <a:lnTo>
                    <a:pt x="2598" y="13211"/>
                  </a:lnTo>
                  <a:lnTo>
                    <a:pt x="2487" y="14316"/>
                  </a:lnTo>
                  <a:lnTo>
                    <a:pt x="2487" y="15642"/>
                  </a:lnTo>
                  <a:lnTo>
                    <a:pt x="2487" y="17135"/>
                  </a:lnTo>
                  <a:lnTo>
                    <a:pt x="2598" y="18793"/>
                  </a:lnTo>
                  <a:lnTo>
                    <a:pt x="2764" y="20617"/>
                  </a:lnTo>
                  <a:lnTo>
                    <a:pt x="2930" y="22551"/>
                  </a:lnTo>
                  <a:lnTo>
                    <a:pt x="3482" y="26752"/>
                  </a:lnTo>
                  <a:lnTo>
                    <a:pt x="4090" y="31284"/>
                  </a:lnTo>
                  <a:lnTo>
                    <a:pt x="5417" y="40791"/>
                  </a:lnTo>
                  <a:lnTo>
                    <a:pt x="5859" y="44328"/>
                  </a:lnTo>
                  <a:lnTo>
                    <a:pt x="6301" y="47755"/>
                  </a:lnTo>
                  <a:lnTo>
                    <a:pt x="6633" y="51016"/>
                  </a:lnTo>
                  <a:lnTo>
                    <a:pt x="6854" y="54056"/>
                  </a:lnTo>
                  <a:lnTo>
                    <a:pt x="6964" y="55990"/>
                  </a:lnTo>
                  <a:lnTo>
                    <a:pt x="7020" y="57814"/>
                  </a:lnTo>
                  <a:lnTo>
                    <a:pt x="6964" y="58643"/>
                  </a:lnTo>
                  <a:lnTo>
                    <a:pt x="6909" y="59472"/>
                  </a:lnTo>
                  <a:lnTo>
                    <a:pt x="6798" y="60246"/>
                  </a:lnTo>
                  <a:lnTo>
                    <a:pt x="6688" y="61075"/>
                  </a:lnTo>
                  <a:lnTo>
                    <a:pt x="6301" y="62678"/>
                  </a:lnTo>
                  <a:lnTo>
                    <a:pt x="5804" y="64281"/>
                  </a:lnTo>
                  <a:lnTo>
                    <a:pt x="5251" y="65883"/>
                  </a:lnTo>
                  <a:lnTo>
                    <a:pt x="4588" y="67376"/>
                  </a:lnTo>
                  <a:lnTo>
                    <a:pt x="3924" y="68868"/>
                  </a:lnTo>
                  <a:lnTo>
                    <a:pt x="3261" y="70360"/>
                  </a:lnTo>
                  <a:lnTo>
                    <a:pt x="1935" y="73069"/>
                  </a:lnTo>
                  <a:lnTo>
                    <a:pt x="1327" y="74285"/>
                  </a:lnTo>
                  <a:lnTo>
                    <a:pt x="829" y="75501"/>
                  </a:lnTo>
                  <a:lnTo>
                    <a:pt x="442" y="76551"/>
                  </a:lnTo>
                  <a:lnTo>
                    <a:pt x="111" y="77601"/>
                  </a:lnTo>
                  <a:lnTo>
                    <a:pt x="55" y="78043"/>
                  </a:lnTo>
                  <a:lnTo>
                    <a:pt x="0" y="78485"/>
                  </a:lnTo>
                  <a:lnTo>
                    <a:pt x="0" y="78872"/>
                  </a:lnTo>
                  <a:lnTo>
                    <a:pt x="55" y="79259"/>
                  </a:lnTo>
                  <a:lnTo>
                    <a:pt x="3095" y="79646"/>
                  </a:lnTo>
                  <a:lnTo>
                    <a:pt x="6522" y="79922"/>
                  </a:lnTo>
                  <a:lnTo>
                    <a:pt x="10170" y="80143"/>
                  </a:lnTo>
                  <a:lnTo>
                    <a:pt x="13984" y="80364"/>
                  </a:lnTo>
                  <a:lnTo>
                    <a:pt x="18018" y="80475"/>
                  </a:lnTo>
                  <a:lnTo>
                    <a:pt x="22219" y="80585"/>
                  </a:lnTo>
                  <a:lnTo>
                    <a:pt x="30675" y="80641"/>
                  </a:lnTo>
                  <a:lnTo>
                    <a:pt x="39132" y="80641"/>
                  </a:lnTo>
                  <a:lnTo>
                    <a:pt x="47201" y="80585"/>
                  </a:lnTo>
                  <a:lnTo>
                    <a:pt x="54497" y="80530"/>
                  </a:lnTo>
                  <a:lnTo>
                    <a:pt x="60632" y="80475"/>
                  </a:lnTo>
                  <a:lnTo>
                    <a:pt x="60577" y="80143"/>
                  </a:lnTo>
                  <a:lnTo>
                    <a:pt x="60522" y="79812"/>
                  </a:lnTo>
                  <a:lnTo>
                    <a:pt x="60301" y="79038"/>
                  </a:lnTo>
                  <a:lnTo>
                    <a:pt x="59914" y="78264"/>
                  </a:lnTo>
                  <a:lnTo>
                    <a:pt x="59472" y="77380"/>
                  </a:lnTo>
                  <a:lnTo>
                    <a:pt x="58366" y="75445"/>
                  </a:lnTo>
                  <a:lnTo>
                    <a:pt x="57150" y="73290"/>
                  </a:lnTo>
                  <a:lnTo>
                    <a:pt x="56597" y="72184"/>
                  </a:lnTo>
                  <a:lnTo>
                    <a:pt x="55989" y="71024"/>
                  </a:lnTo>
                  <a:lnTo>
                    <a:pt x="55492" y="69863"/>
                  </a:lnTo>
                  <a:lnTo>
                    <a:pt x="55105" y="68702"/>
                  </a:lnTo>
                  <a:lnTo>
                    <a:pt x="54774" y="67486"/>
                  </a:lnTo>
                  <a:lnTo>
                    <a:pt x="54552" y="66326"/>
                  </a:lnTo>
                  <a:lnTo>
                    <a:pt x="54497" y="65718"/>
                  </a:lnTo>
                  <a:lnTo>
                    <a:pt x="54497" y="65110"/>
                  </a:lnTo>
                  <a:lnTo>
                    <a:pt x="54497" y="64502"/>
                  </a:lnTo>
                  <a:lnTo>
                    <a:pt x="54552" y="63894"/>
                  </a:lnTo>
                  <a:lnTo>
                    <a:pt x="54774" y="62733"/>
                  </a:lnTo>
                  <a:lnTo>
                    <a:pt x="55271" y="60356"/>
                  </a:lnTo>
                  <a:lnTo>
                    <a:pt x="55824" y="58146"/>
                  </a:lnTo>
                  <a:lnTo>
                    <a:pt x="56487" y="55879"/>
                  </a:lnTo>
                  <a:lnTo>
                    <a:pt x="57205" y="53724"/>
                  </a:lnTo>
                  <a:lnTo>
                    <a:pt x="58642" y="49634"/>
                  </a:lnTo>
                  <a:lnTo>
                    <a:pt x="59306" y="47589"/>
                  </a:lnTo>
                  <a:lnTo>
                    <a:pt x="59858" y="45489"/>
                  </a:lnTo>
                  <a:lnTo>
                    <a:pt x="60135" y="44438"/>
                  </a:lnTo>
                  <a:lnTo>
                    <a:pt x="60301" y="43388"/>
                  </a:lnTo>
                  <a:lnTo>
                    <a:pt x="60522" y="42283"/>
                  </a:lnTo>
                  <a:lnTo>
                    <a:pt x="60632" y="41122"/>
                  </a:lnTo>
                  <a:lnTo>
                    <a:pt x="60688" y="39851"/>
                  </a:lnTo>
                  <a:lnTo>
                    <a:pt x="60688" y="38359"/>
                  </a:lnTo>
                  <a:lnTo>
                    <a:pt x="60632" y="36701"/>
                  </a:lnTo>
                  <a:lnTo>
                    <a:pt x="60522" y="34821"/>
                  </a:lnTo>
                  <a:lnTo>
                    <a:pt x="60301" y="32832"/>
                  </a:lnTo>
                  <a:lnTo>
                    <a:pt x="60080" y="30731"/>
                  </a:lnTo>
                  <a:lnTo>
                    <a:pt x="59803" y="28576"/>
                  </a:lnTo>
                  <a:lnTo>
                    <a:pt x="59472" y="26365"/>
                  </a:lnTo>
                  <a:lnTo>
                    <a:pt x="59085" y="24154"/>
                  </a:lnTo>
                  <a:lnTo>
                    <a:pt x="58698" y="21999"/>
                  </a:lnTo>
                  <a:lnTo>
                    <a:pt x="58256" y="19843"/>
                  </a:lnTo>
                  <a:lnTo>
                    <a:pt x="57758" y="17798"/>
                  </a:lnTo>
                  <a:lnTo>
                    <a:pt x="57316" y="15919"/>
                  </a:lnTo>
                  <a:lnTo>
                    <a:pt x="56819" y="14095"/>
                  </a:lnTo>
                  <a:lnTo>
                    <a:pt x="56321" y="12492"/>
                  </a:lnTo>
                  <a:lnTo>
                    <a:pt x="55768" y="11110"/>
                  </a:lnTo>
                  <a:lnTo>
                    <a:pt x="55547" y="10668"/>
                  </a:lnTo>
                  <a:lnTo>
                    <a:pt x="55271" y="10171"/>
                  </a:lnTo>
                  <a:lnTo>
                    <a:pt x="54939" y="9784"/>
                  </a:lnTo>
                  <a:lnTo>
                    <a:pt x="54552" y="9342"/>
                  </a:lnTo>
                  <a:lnTo>
                    <a:pt x="54110" y="8955"/>
                  </a:lnTo>
                  <a:lnTo>
                    <a:pt x="53668" y="8568"/>
                  </a:lnTo>
                  <a:lnTo>
                    <a:pt x="52563" y="7794"/>
                  </a:lnTo>
                  <a:lnTo>
                    <a:pt x="51402" y="7075"/>
                  </a:lnTo>
                  <a:lnTo>
                    <a:pt x="50076" y="6357"/>
                  </a:lnTo>
                  <a:lnTo>
                    <a:pt x="47257" y="4865"/>
                  </a:lnTo>
                  <a:lnTo>
                    <a:pt x="46096" y="4257"/>
                  </a:lnTo>
                  <a:lnTo>
                    <a:pt x="44880" y="3593"/>
                  </a:lnTo>
                  <a:lnTo>
                    <a:pt x="44493" y="5417"/>
                  </a:lnTo>
                  <a:lnTo>
                    <a:pt x="44106" y="7020"/>
                  </a:lnTo>
                  <a:lnTo>
                    <a:pt x="43664" y="8457"/>
                  </a:lnTo>
                  <a:lnTo>
                    <a:pt x="43222" y="9673"/>
                  </a:lnTo>
                  <a:lnTo>
                    <a:pt x="42780" y="10779"/>
                  </a:lnTo>
                  <a:lnTo>
                    <a:pt x="42338" y="11663"/>
                  </a:lnTo>
                  <a:lnTo>
                    <a:pt x="41895" y="12437"/>
                  </a:lnTo>
                  <a:lnTo>
                    <a:pt x="41453" y="13100"/>
                  </a:lnTo>
                  <a:lnTo>
                    <a:pt x="41066" y="13653"/>
                  </a:lnTo>
                  <a:lnTo>
                    <a:pt x="40624" y="14040"/>
                  </a:lnTo>
                  <a:lnTo>
                    <a:pt x="40237" y="14371"/>
                  </a:lnTo>
                  <a:lnTo>
                    <a:pt x="39906" y="14592"/>
                  </a:lnTo>
                  <a:lnTo>
                    <a:pt x="39519" y="14758"/>
                  </a:lnTo>
                  <a:lnTo>
                    <a:pt x="39242" y="14869"/>
                  </a:lnTo>
                  <a:lnTo>
                    <a:pt x="38745" y="14979"/>
                  </a:lnTo>
                  <a:lnTo>
                    <a:pt x="38026" y="14979"/>
                  </a:lnTo>
                  <a:lnTo>
                    <a:pt x="37087" y="14758"/>
                  </a:lnTo>
                  <a:lnTo>
                    <a:pt x="36092" y="14426"/>
                  </a:lnTo>
                  <a:lnTo>
                    <a:pt x="34987" y="13929"/>
                  </a:lnTo>
                  <a:lnTo>
                    <a:pt x="33826" y="13321"/>
                  </a:lnTo>
                  <a:lnTo>
                    <a:pt x="32555" y="12547"/>
                  </a:lnTo>
                  <a:lnTo>
                    <a:pt x="31283" y="11663"/>
                  </a:lnTo>
                  <a:lnTo>
                    <a:pt x="29957" y="10723"/>
                  </a:lnTo>
                  <a:lnTo>
                    <a:pt x="28630" y="9618"/>
                  </a:lnTo>
                  <a:lnTo>
                    <a:pt x="27304" y="8457"/>
                  </a:lnTo>
                  <a:lnTo>
                    <a:pt x="25977" y="7186"/>
                  </a:lnTo>
                  <a:lnTo>
                    <a:pt x="24706" y="5860"/>
                  </a:lnTo>
                  <a:lnTo>
                    <a:pt x="23490" y="4478"/>
                  </a:lnTo>
                  <a:lnTo>
                    <a:pt x="22385" y="2985"/>
                  </a:lnTo>
                  <a:lnTo>
                    <a:pt x="21279" y="1493"/>
                  </a:lnTo>
                  <a:lnTo>
                    <a:pt x="20340" y="1"/>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700;p41">
              <a:extLst>
                <a:ext uri="{FF2B5EF4-FFF2-40B4-BE49-F238E27FC236}">
                  <a16:creationId xmlns:a16="http://schemas.microsoft.com/office/drawing/2014/main" id="{A79E433D-AF93-4ABF-9EE0-65FDC6390D76}"/>
                </a:ext>
              </a:extLst>
            </p:cNvPr>
            <p:cNvSpPr/>
            <p:nvPr/>
          </p:nvSpPr>
          <p:spPr>
            <a:xfrm>
              <a:off x="1545275" y="4047875"/>
              <a:ext cx="1515825" cy="1156550"/>
            </a:xfrm>
            <a:custGeom>
              <a:avLst/>
              <a:gdLst/>
              <a:ahLst/>
              <a:cxnLst/>
              <a:rect l="l" t="t" r="r" b="b"/>
              <a:pathLst>
                <a:path w="60633" h="46262" extrusionOk="0">
                  <a:moveTo>
                    <a:pt x="12989" y="0"/>
                  </a:moveTo>
                  <a:lnTo>
                    <a:pt x="12768" y="111"/>
                  </a:lnTo>
                  <a:lnTo>
                    <a:pt x="12491" y="221"/>
                  </a:lnTo>
                  <a:lnTo>
                    <a:pt x="12270" y="442"/>
                  </a:lnTo>
                  <a:lnTo>
                    <a:pt x="11718" y="995"/>
                  </a:lnTo>
                  <a:lnTo>
                    <a:pt x="11220" y="1658"/>
                  </a:lnTo>
                  <a:lnTo>
                    <a:pt x="10059" y="3261"/>
                  </a:lnTo>
                  <a:lnTo>
                    <a:pt x="9451" y="4145"/>
                  </a:lnTo>
                  <a:lnTo>
                    <a:pt x="8844" y="4919"/>
                  </a:lnTo>
                  <a:lnTo>
                    <a:pt x="8236" y="5638"/>
                  </a:lnTo>
                  <a:lnTo>
                    <a:pt x="7628" y="6246"/>
                  </a:lnTo>
                  <a:lnTo>
                    <a:pt x="7351" y="6467"/>
                  </a:lnTo>
                  <a:lnTo>
                    <a:pt x="7075" y="6688"/>
                  </a:lnTo>
                  <a:lnTo>
                    <a:pt x="6798" y="6798"/>
                  </a:lnTo>
                  <a:lnTo>
                    <a:pt x="6467" y="6854"/>
                  </a:lnTo>
                  <a:lnTo>
                    <a:pt x="6191" y="6854"/>
                  </a:lnTo>
                  <a:lnTo>
                    <a:pt x="5914" y="6798"/>
                  </a:lnTo>
                  <a:lnTo>
                    <a:pt x="5693" y="6633"/>
                  </a:lnTo>
                  <a:lnTo>
                    <a:pt x="5417" y="6412"/>
                  </a:lnTo>
                  <a:lnTo>
                    <a:pt x="5417" y="6412"/>
                  </a:lnTo>
                  <a:lnTo>
                    <a:pt x="5859" y="9949"/>
                  </a:lnTo>
                  <a:lnTo>
                    <a:pt x="6301" y="13376"/>
                  </a:lnTo>
                  <a:lnTo>
                    <a:pt x="6633" y="16637"/>
                  </a:lnTo>
                  <a:lnTo>
                    <a:pt x="6854" y="19677"/>
                  </a:lnTo>
                  <a:lnTo>
                    <a:pt x="6964" y="21611"/>
                  </a:lnTo>
                  <a:lnTo>
                    <a:pt x="7020" y="23435"/>
                  </a:lnTo>
                  <a:lnTo>
                    <a:pt x="6964" y="24264"/>
                  </a:lnTo>
                  <a:lnTo>
                    <a:pt x="6909" y="25093"/>
                  </a:lnTo>
                  <a:lnTo>
                    <a:pt x="6798" y="25867"/>
                  </a:lnTo>
                  <a:lnTo>
                    <a:pt x="6688" y="26696"/>
                  </a:lnTo>
                  <a:lnTo>
                    <a:pt x="6301" y="28299"/>
                  </a:lnTo>
                  <a:lnTo>
                    <a:pt x="5804" y="29902"/>
                  </a:lnTo>
                  <a:lnTo>
                    <a:pt x="5251" y="31504"/>
                  </a:lnTo>
                  <a:lnTo>
                    <a:pt x="4588" y="32997"/>
                  </a:lnTo>
                  <a:lnTo>
                    <a:pt x="3924" y="34489"/>
                  </a:lnTo>
                  <a:lnTo>
                    <a:pt x="3261" y="35981"/>
                  </a:lnTo>
                  <a:lnTo>
                    <a:pt x="1935" y="38690"/>
                  </a:lnTo>
                  <a:lnTo>
                    <a:pt x="1327" y="39906"/>
                  </a:lnTo>
                  <a:lnTo>
                    <a:pt x="829" y="41122"/>
                  </a:lnTo>
                  <a:lnTo>
                    <a:pt x="442" y="42172"/>
                  </a:lnTo>
                  <a:lnTo>
                    <a:pt x="111" y="43222"/>
                  </a:lnTo>
                  <a:lnTo>
                    <a:pt x="55" y="43664"/>
                  </a:lnTo>
                  <a:lnTo>
                    <a:pt x="0" y="44106"/>
                  </a:lnTo>
                  <a:lnTo>
                    <a:pt x="0" y="44493"/>
                  </a:lnTo>
                  <a:lnTo>
                    <a:pt x="55" y="44880"/>
                  </a:lnTo>
                  <a:lnTo>
                    <a:pt x="3095" y="45267"/>
                  </a:lnTo>
                  <a:lnTo>
                    <a:pt x="6522" y="45543"/>
                  </a:lnTo>
                  <a:lnTo>
                    <a:pt x="10170" y="45764"/>
                  </a:lnTo>
                  <a:lnTo>
                    <a:pt x="13984" y="45985"/>
                  </a:lnTo>
                  <a:lnTo>
                    <a:pt x="18018" y="46096"/>
                  </a:lnTo>
                  <a:lnTo>
                    <a:pt x="22219" y="46206"/>
                  </a:lnTo>
                  <a:lnTo>
                    <a:pt x="30675" y="46262"/>
                  </a:lnTo>
                  <a:lnTo>
                    <a:pt x="39132" y="46262"/>
                  </a:lnTo>
                  <a:lnTo>
                    <a:pt x="47201" y="46206"/>
                  </a:lnTo>
                  <a:lnTo>
                    <a:pt x="54497" y="46151"/>
                  </a:lnTo>
                  <a:lnTo>
                    <a:pt x="60632" y="46096"/>
                  </a:lnTo>
                  <a:lnTo>
                    <a:pt x="60577" y="45764"/>
                  </a:lnTo>
                  <a:lnTo>
                    <a:pt x="60522" y="45433"/>
                  </a:lnTo>
                  <a:lnTo>
                    <a:pt x="60301" y="44659"/>
                  </a:lnTo>
                  <a:lnTo>
                    <a:pt x="59914" y="43885"/>
                  </a:lnTo>
                  <a:lnTo>
                    <a:pt x="59472" y="43001"/>
                  </a:lnTo>
                  <a:lnTo>
                    <a:pt x="58366" y="41066"/>
                  </a:lnTo>
                  <a:lnTo>
                    <a:pt x="57150" y="38911"/>
                  </a:lnTo>
                  <a:lnTo>
                    <a:pt x="56597" y="37805"/>
                  </a:lnTo>
                  <a:lnTo>
                    <a:pt x="55989" y="36645"/>
                  </a:lnTo>
                  <a:lnTo>
                    <a:pt x="55492" y="35484"/>
                  </a:lnTo>
                  <a:lnTo>
                    <a:pt x="55105" y="34323"/>
                  </a:lnTo>
                  <a:lnTo>
                    <a:pt x="54774" y="33107"/>
                  </a:lnTo>
                  <a:lnTo>
                    <a:pt x="54552" y="31947"/>
                  </a:lnTo>
                  <a:lnTo>
                    <a:pt x="54497" y="31339"/>
                  </a:lnTo>
                  <a:lnTo>
                    <a:pt x="54497" y="30731"/>
                  </a:lnTo>
                  <a:lnTo>
                    <a:pt x="54497" y="30123"/>
                  </a:lnTo>
                  <a:lnTo>
                    <a:pt x="54552" y="29515"/>
                  </a:lnTo>
                  <a:lnTo>
                    <a:pt x="54774" y="28354"/>
                  </a:lnTo>
                  <a:lnTo>
                    <a:pt x="55271" y="25977"/>
                  </a:lnTo>
                  <a:lnTo>
                    <a:pt x="55824" y="23767"/>
                  </a:lnTo>
                  <a:lnTo>
                    <a:pt x="52950" y="24319"/>
                  </a:lnTo>
                  <a:lnTo>
                    <a:pt x="51513" y="24596"/>
                  </a:lnTo>
                  <a:lnTo>
                    <a:pt x="50076" y="24817"/>
                  </a:lnTo>
                  <a:lnTo>
                    <a:pt x="48694" y="24983"/>
                  </a:lnTo>
                  <a:lnTo>
                    <a:pt x="47257" y="25093"/>
                  </a:lnTo>
                  <a:lnTo>
                    <a:pt x="45820" y="25148"/>
                  </a:lnTo>
                  <a:lnTo>
                    <a:pt x="44327" y="25204"/>
                  </a:lnTo>
                  <a:lnTo>
                    <a:pt x="41951" y="25093"/>
                  </a:lnTo>
                  <a:lnTo>
                    <a:pt x="40790" y="25038"/>
                  </a:lnTo>
                  <a:lnTo>
                    <a:pt x="39629" y="24927"/>
                  </a:lnTo>
                  <a:lnTo>
                    <a:pt x="38524" y="24761"/>
                  </a:lnTo>
                  <a:lnTo>
                    <a:pt x="37474" y="24596"/>
                  </a:lnTo>
                  <a:lnTo>
                    <a:pt x="36424" y="24375"/>
                  </a:lnTo>
                  <a:lnTo>
                    <a:pt x="35373" y="24098"/>
                  </a:lnTo>
                  <a:lnTo>
                    <a:pt x="34379" y="23767"/>
                  </a:lnTo>
                  <a:lnTo>
                    <a:pt x="33384" y="23380"/>
                  </a:lnTo>
                  <a:lnTo>
                    <a:pt x="32444" y="22993"/>
                  </a:lnTo>
                  <a:lnTo>
                    <a:pt x="31449" y="22551"/>
                  </a:lnTo>
                  <a:lnTo>
                    <a:pt x="30565" y="22053"/>
                  </a:lnTo>
                  <a:lnTo>
                    <a:pt x="29625" y="21500"/>
                  </a:lnTo>
                  <a:lnTo>
                    <a:pt x="28686" y="20837"/>
                  </a:lnTo>
                  <a:lnTo>
                    <a:pt x="27801" y="20174"/>
                  </a:lnTo>
                  <a:lnTo>
                    <a:pt x="26917" y="19455"/>
                  </a:lnTo>
                  <a:lnTo>
                    <a:pt x="26033" y="18682"/>
                  </a:lnTo>
                  <a:lnTo>
                    <a:pt x="25204" y="17853"/>
                  </a:lnTo>
                  <a:lnTo>
                    <a:pt x="24319" y="16968"/>
                  </a:lnTo>
                  <a:lnTo>
                    <a:pt x="23490" y="15973"/>
                  </a:lnTo>
                  <a:lnTo>
                    <a:pt x="22606" y="14923"/>
                  </a:lnTo>
                  <a:lnTo>
                    <a:pt x="21777" y="13818"/>
                  </a:lnTo>
                  <a:lnTo>
                    <a:pt x="20893" y="12657"/>
                  </a:lnTo>
                  <a:lnTo>
                    <a:pt x="20063" y="11441"/>
                  </a:lnTo>
                  <a:lnTo>
                    <a:pt x="19179" y="10115"/>
                  </a:lnTo>
                  <a:lnTo>
                    <a:pt x="18350" y="8733"/>
                  </a:lnTo>
                  <a:lnTo>
                    <a:pt x="17466" y="7296"/>
                  </a:lnTo>
                  <a:lnTo>
                    <a:pt x="15752" y="4145"/>
                  </a:lnTo>
                  <a:lnTo>
                    <a:pt x="13928" y="663"/>
                  </a:lnTo>
                  <a:lnTo>
                    <a:pt x="13763" y="332"/>
                  </a:lnTo>
                  <a:lnTo>
                    <a:pt x="13597" y="166"/>
                  </a:lnTo>
                  <a:lnTo>
                    <a:pt x="13376" y="55"/>
                  </a:lnTo>
                  <a:lnTo>
                    <a:pt x="13210"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701;p41">
              <a:extLst>
                <a:ext uri="{FF2B5EF4-FFF2-40B4-BE49-F238E27FC236}">
                  <a16:creationId xmlns:a16="http://schemas.microsoft.com/office/drawing/2014/main" id="{CE4CBADF-FE31-FB99-C860-9C4EE887C1C2}"/>
                </a:ext>
              </a:extLst>
            </p:cNvPr>
            <p:cNvSpPr/>
            <p:nvPr/>
          </p:nvSpPr>
          <p:spPr>
            <a:xfrm>
              <a:off x="1997100" y="3188400"/>
              <a:ext cx="729600" cy="435300"/>
            </a:xfrm>
            <a:custGeom>
              <a:avLst/>
              <a:gdLst/>
              <a:ahLst/>
              <a:cxnLst/>
              <a:rect l="l" t="t" r="r" b="b"/>
              <a:pathLst>
                <a:path w="29184" h="17412" extrusionOk="0">
                  <a:moveTo>
                    <a:pt x="2267" y="1"/>
                  </a:moveTo>
                  <a:lnTo>
                    <a:pt x="1604" y="222"/>
                  </a:lnTo>
                  <a:lnTo>
                    <a:pt x="1" y="830"/>
                  </a:lnTo>
                  <a:lnTo>
                    <a:pt x="1604" y="3041"/>
                  </a:lnTo>
                  <a:lnTo>
                    <a:pt x="2654" y="4367"/>
                  </a:lnTo>
                  <a:lnTo>
                    <a:pt x="3759" y="5749"/>
                  </a:lnTo>
                  <a:lnTo>
                    <a:pt x="5030" y="7241"/>
                  </a:lnTo>
                  <a:lnTo>
                    <a:pt x="6357" y="8734"/>
                  </a:lnTo>
                  <a:lnTo>
                    <a:pt x="7739" y="10226"/>
                  </a:lnTo>
                  <a:lnTo>
                    <a:pt x="9231" y="11663"/>
                  </a:lnTo>
                  <a:lnTo>
                    <a:pt x="10723" y="12989"/>
                  </a:lnTo>
                  <a:lnTo>
                    <a:pt x="12271" y="14261"/>
                  </a:lnTo>
                  <a:lnTo>
                    <a:pt x="13045" y="14813"/>
                  </a:lnTo>
                  <a:lnTo>
                    <a:pt x="13874" y="15311"/>
                  </a:lnTo>
                  <a:lnTo>
                    <a:pt x="14647" y="15808"/>
                  </a:lnTo>
                  <a:lnTo>
                    <a:pt x="15421" y="16250"/>
                  </a:lnTo>
                  <a:lnTo>
                    <a:pt x="16195" y="16582"/>
                  </a:lnTo>
                  <a:lnTo>
                    <a:pt x="16969" y="16914"/>
                  </a:lnTo>
                  <a:lnTo>
                    <a:pt x="17687" y="17135"/>
                  </a:lnTo>
                  <a:lnTo>
                    <a:pt x="18461" y="17301"/>
                  </a:lnTo>
                  <a:lnTo>
                    <a:pt x="19180" y="17356"/>
                  </a:lnTo>
                  <a:lnTo>
                    <a:pt x="19898" y="17411"/>
                  </a:lnTo>
                  <a:lnTo>
                    <a:pt x="20617" y="17301"/>
                  </a:lnTo>
                  <a:lnTo>
                    <a:pt x="21335" y="17190"/>
                  </a:lnTo>
                  <a:lnTo>
                    <a:pt x="22275" y="16803"/>
                  </a:lnTo>
                  <a:lnTo>
                    <a:pt x="23159" y="16361"/>
                  </a:lnTo>
                  <a:lnTo>
                    <a:pt x="23988" y="15808"/>
                  </a:lnTo>
                  <a:lnTo>
                    <a:pt x="24762" y="15200"/>
                  </a:lnTo>
                  <a:lnTo>
                    <a:pt x="25425" y="14537"/>
                  </a:lnTo>
                  <a:lnTo>
                    <a:pt x="26033" y="13763"/>
                  </a:lnTo>
                  <a:lnTo>
                    <a:pt x="26586" y="12989"/>
                  </a:lnTo>
                  <a:lnTo>
                    <a:pt x="27028" y="12105"/>
                  </a:lnTo>
                  <a:lnTo>
                    <a:pt x="27470" y="11221"/>
                  </a:lnTo>
                  <a:lnTo>
                    <a:pt x="27857" y="10336"/>
                  </a:lnTo>
                  <a:lnTo>
                    <a:pt x="28189" y="9397"/>
                  </a:lnTo>
                  <a:lnTo>
                    <a:pt x="28465" y="8513"/>
                  </a:lnTo>
                  <a:lnTo>
                    <a:pt x="28686" y="7573"/>
                  </a:lnTo>
                  <a:lnTo>
                    <a:pt x="28907" y="6633"/>
                  </a:lnTo>
                  <a:lnTo>
                    <a:pt x="29184" y="4865"/>
                  </a:lnTo>
                  <a:lnTo>
                    <a:pt x="26807" y="3593"/>
                  </a:lnTo>
                  <a:lnTo>
                    <a:pt x="26420" y="5417"/>
                  </a:lnTo>
                  <a:lnTo>
                    <a:pt x="26033" y="7020"/>
                  </a:lnTo>
                  <a:lnTo>
                    <a:pt x="25591" y="8457"/>
                  </a:lnTo>
                  <a:lnTo>
                    <a:pt x="25149" y="9673"/>
                  </a:lnTo>
                  <a:lnTo>
                    <a:pt x="24707" y="10779"/>
                  </a:lnTo>
                  <a:lnTo>
                    <a:pt x="24265" y="11663"/>
                  </a:lnTo>
                  <a:lnTo>
                    <a:pt x="23822" y="12437"/>
                  </a:lnTo>
                  <a:lnTo>
                    <a:pt x="23380" y="13100"/>
                  </a:lnTo>
                  <a:lnTo>
                    <a:pt x="22993" y="13653"/>
                  </a:lnTo>
                  <a:lnTo>
                    <a:pt x="22551" y="14040"/>
                  </a:lnTo>
                  <a:lnTo>
                    <a:pt x="22164" y="14371"/>
                  </a:lnTo>
                  <a:lnTo>
                    <a:pt x="21833" y="14592"/>
                  </a:lnTo>
                  <a:lnTo>
                    <a:pt x="21446" y="14758"/>
                  </a:lnTo>
                  <a:lnTo>
                    <a:pt x="21169" y="14869"/>
                  </a:lnTo>
                  <a:lnTo>
                    <a:pt x="20672" y="14979"/>
                  </a:lnTo>
                  <a:lnTo>
                    <a:pt x="19953" y="14979"/>
                  </a:lnTo>
                  <a:lnTo>
                    <a:pt x="19014" y="14758"/>
                  </a:lnTo>
                  <a:lnTo>
                    <a:pt x="18019" y="14426"/>
                  </a:lnTo>
                  <a:lnTo>
                    <a:pt x="16914" y="13929"/>
                  </a:lnTo>
                  <a:lnTo>
                    <a:pt x="15753" y="13321"/>
                  </a:lnTo>
                  <a:lnTo>
                    <a:pt x="14482" y="12547"/>
                  </a:lnTo>
                  <a:lnTo>
                    <a:pt x="13210" y="11663"/>
                  </a:lnTo>
                  <a:lnTo>
                    <a:pt x="11884" y="10723"/>
                  </a:lnTo>
                  <a:lnTo>
                    <a:pt x="10557" y="9618"/>
                  </a:lnTo>
                  <a:lnTo>
                    <a:pt x="9231" y="8457"/>
                  </a:lnTo>
                  <a:lnTo>
                    <a:pt x="7904" y="7186"/>
                  </a:lnTo>
                  <a:lnTo>
                    <a:pt x="6633" y="5860"/>
                  </a:lnTo>
                  <a:lnTo>
                    <a:pt x="5417" y="4478"/>
                  </a:lnTo>
                  <a:lnTo>
                    <a:pt x="4312" y="2985"/>
                  </a:lnTo>
                  <a:lnTo>
                    <a:pt x="3206" y="1493"/>
                  </a:lnTo>
                  <a:lnTo>
                    <a:pt x="2267" y="1"/>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702;p41">
              <a:extLst>
                <a:ext uri="{FF2B5EF4-FFF2-40B4-BE49-F238E27FC236}">
                  <a16:creationId xmlns:a16="http://schemas.microsoft.com/office/drawing/2014/main" id="{531DD8D9-8E54-E21A-7022-70C1CDF31F22}"/>
                </a:ext>
              </a:extLst>
            </p:cNvPr>
            <p:cNvSpPr/>
            <p:nvPr/>
          </p:nvSpPr>
          <p:spPr>
            <a:xfrm>
              <a:off x="2799925" y="5026150"/>
              <a:ext cx="2271650" cy="143725"/>
            </a:xfrm>
            <a:custGeom>
              <a:avLst/>
              <a:gdLst/>
              <a:ahLst/>
              <a:cxnLst/>
              <a:rect l="l" t="t" r="r" b="b"/>
              <a:pathLst>
                <a:path w="90866" h="5749" extrusionOk="0">
                  <a:moveTo>
                    <a:pt x="90865" y="1"/>
                  </a:moveTo>
                  <a:lnTo>
                    <a:pt x="55" y="111"/>
                  </a:lnTo>
                  <a:lnTo>
                    <a:pt x="0" y="5196"/>
                  </a:lnTo>
                  <a:lnTo>
                    <a:pt x="90699" y="5749"/>
                  </a:lnTo>
                  <a:lnTo>
                    <a:pt x="90865" y="1"/>
                  </a:ln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703;p41">
              <a:extLst>
                <a:ext uri="{FF2B5EF4-FFF2-40B4-BE49-F238E27FC236}">
                  <a16:creationId xmlns:a16="http://schemas.microsoft.com/office/drawing/2014/main" id="{96DC3FC6-1555-C144-EDF6-0DB737431D1F}"/>
                </a:ext>
              </a:extLst>
            </p:cNvPr>
            <p:cNvSpPr/>
            <p:nvPr/>
          </p:nvSpPr>
          <p:spPr>
            <a:xfrm>
              <a:off x="3519825" y="3836450"/>
              <a:ext cx="2530025" cy="1232575"/>
            </a:xfrm>
            <a:custGeom>
              <a:avLst/>
              <a:gdLst/>
              <a:ahLst/>
              <a:cxnLst/>
              <a:rect l="l" t="t" r="r" b="b"/>
              <a:pathLst>
                <a:path w="101201" h="49303" extrusionOk="0">
                  <a:moveTo>
                    <a:pt x="33107" y="1"/>
                  </a:moveTo>
                  <a:lnTo>
                    <a:pt x="0" y="47920"/>
                  </a:lnTo>
                  <a:lnTo>
                    <a:pt x="1714" y="49302"/>
                  </a:lnTo>
                  <a:lnTo>
                    <a:pt x="101201" y="2488"/>
                  </a:lnTo>
                  <a:lnTo>
                    <a:pt x="99156" y="443"/>
                  </a:lnTo>
                  <a:lnTo>
                    <a:pt x="33107" y="1"/>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704;p41">
              <a:extLst>
                <a:ext uri="{FF2B5EF4-FFF2-40B4-BE49-F238E27FC236}">
                  <a16:creationId xmlns:a16="http://schemas.microsoft.com/office/drawing/2014/main" id="{C599DC92-4EC4-E391-2644-C8DCF3FB3676}"/>
                </a:ext>
              </a:extLst>
            </p:cNvPr>
            <p:cNvSpPr/>
            <p:nvPr/>
          </p:nvSpPr>
          <p:spPr>
            <a:xfrm>
              <a:off x="3562650" y="3880675"/>
              <a:ext cx="2487200" cy="1196625"/>
            </a:xfrm>
            <a:custGeom>
              <a:avLst/>
              <a:gdLst/>
              <a:ahLst/>
              <a:cxnLst/>
              <a:rect l="l" t="t" r="r" b="b"/>
              <a:pathLst>
                <a:path w="99488" h="47865" extrusionOk="0">
                  <a:moveTo>
                    <a:pt x="32721" y="0"/>
                  </a:moveTo>
                  <a:lnTo>
                    <a:pt x="1" y="47533"/>
                  </a:lnTo>
                  <a:lnTo>
                    <a:pt x="62457" y="47865"/>
                  </a:lnTo>
                  <a:lnTo>
                    <a:pt x="99488" y="719"/>
                  </a:lnTo>
                  <a:lnTo>
                    <a:pt x="32721" y="0"/>
                  </a:ln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705;p41">
              <a:extLst>
                <a:ext uri="{FF2B5EF4-FFF2-40B4-BE49-F238E27FC236}">
                  <a16:creationId xmlns:a16="http://schemas.microsoft.com/office/drawing/2014/main" id="{7C86FE24-65D1-1066-6A01-7A9761E3FD36}"/>
                </a:ext>
              </a:extLst>
            </p:cNvPr>
            <p:cNvSpPr/>
            <p:nvPr/>
          </p:nvSpPr>
          <p:spPr>
            <a:xfrm>
              <a:off x="4592075" y="4458250"/>
              <a:ext cx="363425" cy="181050"/>
            </a:xfrm>
            <a:custGeom>
              <a:avLst/>
              <a:gdLst/>
              <a:ahLst/>
              <a:cxnLst/>
              <a:rect l="l" t="t" r="r" b="b"/>
              <a:pathLst>
                <a:path w="14537" h="7242" extrusionOk="0">
                  <a:moveTo>
                    <a:pt x="6522" y="1"/>
                  </a:moveTo>
                  <a:lnTo>
                    <a:pt x="5804" y="56"/>
                  </a:lnTo>
                  <a:lnTo>
                    <a:pt x="5140" y="166"/>
                  </a:lnTo>
                  <a:lnTo>
                    <a:pt x="4477" y="277"/>
                  </a:lnTo>
                  <a:lnTo>
                    <a:pt x="3814" y="443"/>
                  </a:lnTo>
                  <a:lnTo>
                    <a:pt x="3206" y="609"/>
                  </a:lnTo>
                  <a:lnTo>
                    <a:pt x="2653" y="830"/>
                  </a:lnTo>
                  <a:lnTo>
                    <a:pt x="2156" y="1051"/>
                  </a:lnTo>
                  <a:lnTo>
                    <a:pt x="1658" y="1272"/>
                  </a:lnTo>
                  <a:lnTo>
                    <a:pt x="1272" y="1603"/>
                  </a:lnTo>
                  <a:lnTo>
                    <a:pt x="885" y="1880"/>
                  </a:lnTo>
                  <a:lnTo>
                    <a:pt x="608" y="2211"/>
                  </a:lnTo>
                  <a:lnTo>
                    <a:pt x="332" y="2543"/>
                  </a:lnTo>
                  <a:lnTo>
                    <a:pt x="166" y="2875"/>
                  </a:lnTo>
                  <a:lnTo>
                    <a:pt x="56" y="3262"/>
                  </a:lnTo>
                  <a:lnTo>
                    <a:pt x="0" y="3593"/>
                  </a:lnTo>
                  <a:lnTo>
                    <a:pt x="56" y="3980"/>
                  </a:lnTo>
                  <a:lnTo>
                    <a:pt x="166" y="4367"/>
                  </a:lnTo>
                  <a:lnTo>
                    <a:pt x="332" y="4699"/>
                  </a:lnTo>
                  <a:lnTo>
                    <a:pt x="608" y="5030"/>
                  </a:lnTo>
                  <a:lnTo>
                    <a:pt x="885" y="5362"/>
                  </a:lnTo>
                  <a:lnTo>
                    <a:pt x="1272" y="5638"/>
                  </a:lnTo>
                  <a:lnTo>
                    <a:pt x="1658" y="5915"/>
                  </a:lnTo>
                  <a:lnTo>
                    <a:pt x="2156" y="6191"/>
                  </a:lnTo>
                  <a:lnTo>
                    <a:pt x="2653" y="6412"/>
                  </a:lnTo>
                  <a:lnTo>
                    <a:pt x="3206" y="6633"/>
                  </a:lnTo>
                  <a:lnTo>
                    <a:pt x="3814" y="6799"/>
                  </a:lnTo>
                  <a:lnTo>
                    <a:pt x="4477" y="6965"/>
                  </a:lnTo>
                  <a:lnTo>
                    <a:pt x="5140" y="7075"/>
                  </a:lnTo>
                  <a:lnTo>
                    <a:pt x="5804" y="7186"/>
                  </a:lnTo>
                  <a:lnTo>
                    <a:pt x="6522" y="7241"/>
                  </a:lnTo>
                  <a:lnTo>
                    <a:pt x="8015" y="7241"/>
                  </a:lnTo>
                  <a:lnTo>
                    <a:pt x="8733" y="7186"/>
                  </a:lnTo>
                  <a:lnTo>
                    <a:pt x="9452" y="7075"/>
                  </a:lnTo>
                  <a:lnTo>
                    <a:pt x="10115" y="6965"/>
                  </a:lnTo>
                  <a:lnTo>
                    <a:pt x="10778" y="6799"/>
                  </a:lnTo>
                  <a:lnTo>
                    <a:pt x="11331" y="6633"/>
                  </a:lnTo>
                  <a:lnTo>
                    <a:pt x="11883" y="6412"/>
                  </a:lnTo>
                  <a:lnTo>
                    <a:pt x="12436" y="6191"/>
                  </a:lnTo>
                  <a:lnTo>
                    <a:pt x="12878" y="5915"/>
                  </a:lnTo>
                  <a:lnTo>
                    <a:pt x="13321" y="5638"/>
                  </a:lnTo>
                  <a:lnTo>
                    <a:pt x="13652" y="5362"/>
                  </a:lnTo>
                  <a:lnTo>
                    <a:pt x="13984" y="5030"/>
                  </a:lnTo>
                  <a:lnTo>
                    <a:pt x="14205" y="4699"/>
                  </a:lnTo>
                  <a:lnTo>
                    <a:pt x="14426" y="4367"/>
                  </a:lnTo>
                  <a:lnTo>
                    <a:pt x="14536" y="3980"/>
                  </a:lnTo>
                  <a:lnTo>
                    <a:pt x="14536" y="3593"/>
                  </a:lnTo>
                  <a:lnTo>
                    <a:pt x="14536" y="3262"/>
                  </a:lnTo>
                  <a:lnTo>
                    <a:pt x="14426" y="2875"/>
                  </a:lnTo>
                  <a:lnTo>
                    <a:pt x="14205" y="2543"/>
                  </a:lnTo>
                  <a:lnTo>
                    <a:pt x="13984" y="2211"/>
                  </a:lnTo>
                  <a:lnTo>
                    <a:pt x="13652" y="1880"/>
                  </a:lnTo>
                  <a:lnTo>
                    <a:pt x="13321" y="1603"/>
                  </a:lnTo>
                  <a:lnTo>
                    <a:pt x="12878" y="1272"/>
                  </a:lnTo>
                  <a:lnTo>
                    <a:pt x="12436" y="1051"/>
                  </a:lnTo>
                  <a:lnTo>
                    <a:pt x="11883" y="830"/>
                  </a:lnTo>
                  <a:lnTo>
                    <a:pt x="11331" y="609"/>
                  </a:lnTo>
                  <a:lnTo>
                    <a:pt x="10778" y="443"/>
                  </a:lnTo>
                  <a:lnTo>
                    <a:pt x="10115" y="277"/>
                  </a:lnTo>
                  <a:lnTo>
                    <a:pt x="9452" y="166"/>
                  </a:lnTo>
                  <a:lnTo>
                    <a:pt x="8733" y="56"/>
                  </a:lnTo>
                  <a:lnTo>
                    <a:pt x="8015" y="1"/>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706;p41">
              <a:extLst>
                <a:ext uri="{FF2B5EF4-FFF2-40B4-BE49-F238E27FC236}">
                  <a16:creationId xmlns:a16="http://schemas.microsoft.com/office/drawing/2014/main" id="{91FC87BF-64BF-1FD8-51F9-76969B43500F}"/>
                </a:ext>
              </a:extLst>
            </p:cNvPr>
            <p:cNvSpPr/>
            <p:nvPr/>
          </p:nvSpPr>
          <p:spPr>
            <a:xfrm>
              <a:off x="2828925" y="2486475"/>
              <a:ext cx="342700" cy="504375"/>
            </a:xfrm>
            <a:custGeom>
              <a:avLst/>
              <a:gdLst/>
              <a:ahLst/>
              <a:cxnLst/>
              <a:rect l="l" t="t" r="r" b="b"/>
              <a:pathLst>
                <a:path w="13708" h="20175" extrusionOk="0">
                  <a:moveTo>
                    <a:pt x="8015" y="0"/>
                  </a:moveTo>
                  <a:lnTo>
                    <a:pt x="7352" y="56"/>
                  </a:lnTo>
                  <a:lnTo>
                    <a:pt x="6689" y="166"/>
                  </a:lnTo>
                  <a:lnTo>
                    <a:pt x="6025" y="387"/>
                  </a:lnTo>
                  <a:lnTo>
                    <a:pt x="5362" y="719"/>
                  </a:lnTo>
                  <a:lnTo>
                    <a:pt x="4699" y="1106"/>
                  </a:lnTo>
                  <a:lnTo>
                    <a:pt x="4091" y="1603"/>
                  </a:lnTo>
                  <a:lnTo>
                    <a:pt x="3483" y="2156"/>
                  </a:lnTo>
                  <a:lnTo>
                    <a:pt x="2930" y="2764"/>
                  </a:lnTo>
                  <a:lnTo>
                    <a:pt x="2433" y="3482"/>
                  </a:lnTo>
                  <a:lnTo>
                    <a:pt x="1935" y="4256"/>
                  </a:lnTo>
                  <a:lnTo>
                    <a:pt x="1493" y="5030"/>
                  </a:lnTo>
                  <a:lnTo>
                    <a:pt x="1106" y="5914"/>
                  </a:lnTo>
                  <a:lnTo>
                    <a:pt x="775" y="6854"/>
                  </a:lnTo>
                  <a:lnTo>
                    <a:pt x="498" y="7849"/>
                  </a:lnTo>
                  <a:lnTo>
                    <a:pt x="277" y="8844"/>
                  </a:lnTo>
                  <a:lnTo>
                    <a:pt x="111" y="9894"/>
                  </a:lnTo>
                  <a:lnTo>
                    <a:pt x="1" y="10889"/>
                  </a:lnTo>
                  <a:lnTo>
                    <a:pt x="1" y="11884"/>
                  </a:lnTo>
                  <a:lnTo>
                    <a:pt x="56" y="12823"/>
                  </a:lnTo>
                  <a:lnTo>
                    <a:pt x="167" y="13763"/>
                  </a:lnTo>
                  <a:lnTo>
                    <a:pt x="332" y="14647"/>
                  </a:lnTo>
                  <a:lnTo>
                    <a:pt x="553" y="15476"/>
                  </a:lnTo>
                  <a:lnTo>
                    <a:pt x="885" y="16305"/>
                  </a:lnTo>
                  <a:lnTo>
                    <a:pt x="1217" y="17024"/>
                  </a:lnTo>
                  <a:lnTo>
                    <a:pt x="1604" y="17687"/>
                  </a:lnTo>
                  <a:lnTo>
                    <a:pt x="2046" y="18295"/>
                  </a:lnTo>
                  <a:lnTo>
                    <a:pt x="2543" y="18792"/>
                  </a:lnTo>
                  <a:lnTo>
                    <a:pt x="3096" y="19290"/>
                  </a:lnTo>
                  <a:lnTo>
                    <a:pt x="3704" y="19621"/>
                  </a:lnTo>
                  <a:lnTo>
                    <a:pt x="4312" y="19898"/>
                  </a:lnTo>
                  <a:lnTo>
                    <a:pt x="4975" y="20064"/>
                  </a:lnTo>
                  <a:lnTo>
                    <a:pt x="5694" y="20174"/>
                  </a:lnTo>
                  <a:lnTo>
                    <a:pt x="6357" y="20119"/>
                  </a:lnTo>
                  <a:lnTo>
                    <a:pt x="7020" y="20008"/>
                  </a:lnTo>
                  <a:lnTo>
                    <a:pt x="7683" y="19787"/>
                  </a:lnTo>
                  <a:lnTo>
                    <a:pt x="8347" y="19456"/>
                  </a:lnTo>
                  <a:lnTo>
                    <a:pt x="9010" y="19069"/>
                  </a:lnTo>
                  <a:lnTo>
                    <a:pt x="9618" y="18571"/>
                  </a:lnTo>
                  <a:lnTo>
                    <a:pt x="10226" y="18019"/>
                  </a:lnTo>
                  <a:lnTo>
                    <a:pt x="10779" y="17411"/>
                  </a:lnTo>
                  <a:lnTo>
                    <a:pt x="11276" y="16692"/>
                  </a:lnTo>
                  <a:lnTo>
                    <a:pt x="11773" y="15918"/>
                  </a:lnTo>
                  <a:lnTo>
                    <a:pt x="12216" y="15089"/>
                  </a:lnTo>
                  <a:lnTo>
                    <a:pt x="12602" y="14205"/>
                  </a:lnTo>
                  <a:lnTo>
                    <a:pt x="12934" y="13321"/>
                  </a:lnTo>
                  <a:lnTo>
                    <a:pt x="13210" y="12326"/>
                  </a:lnTo>
                  <a:lnTo>
                    <a:pt x="13432" y="11331"/>
                  </a:lnTo>
                  <a:lnTo>
                    <a:pt x="13597" y="10281"/>
                  </a:lnTo>
                  <a:lnTo>
                    <a:pt x="13708" y="9286"/>
                  </a:lnTo>
                  <a:lnTo>
                    <a:pt x="13708" y="8291"/>
                  </a:lnTo>
                  <a:lnTo>
                    <a:pt x="13653" y="7296"/>
                  </a:lnTo>
                  <a:lnTo>
                    <a:pt x="13542" y="6412"/>
                  </a:lnTo>
                  <a:lnTo>
                    <a:pt x="13376" y="5527"/>
                  </a:lnTo>
                  <a:lnTo>
                    <a:pt x="13155" y="4643"/>
                  </a:lnTo>
                  <a:lnTo>
                    <a:pt x="12824" y="3869"/>
                  </a:lnTo>
                  <a:lnTo>
                    <a:pt x="12492" y="3151"/>
                  </a:lnTo>
                  <a:lnTo>
                    <a:pt x="12105" y="2488"/>
                  </a:lnTo>
                  <a:lnTo>
                    <a:pt x="11663" y="1880"/>
                  </a:lnTo>
                  <a:lnTo>
                    <a:pt x="11165" y="1327"/>
                  </a:lnTo>
                  <a:lnTo>
                    <a:pt x="10613" y="885"/>
                  </a:lnTo>
                  <a:lnTo>
                    <a:pt x="10005" y="553"/>
                  </a:lnTo>
                  <a:lnTo>
                    <a:pt x="9397" y="277"/>
                  </a:lnTo>
                  <a:lnTo>
                    <a:pt x="8734" y="56"/>
                  </a:lnTo>
                  <a:lnTo>
                    <a:pt x="801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707;p41">
              <a:extLst>
                <a:ext uri="{FF2B5EF4-FFF2-40B4-BE49-F238E27FC236}">
                  <a16:creationId xmlns:a16="http://schemas.microsoft.com/office/drawing/2014/main" id="{2626FDB5-96C8-0BA3-19F5-B58C3AEC766C}"/>
                </a:ext>
              </a:extLst>
            </p:cNvPr>
            <p:cNvSpPr/>
            <p:nvPr/>
          </p:nvSpPr>
          <p:spPr>
            <a:xfrm>
              <a:off x="2795775" y="1834275"/>
              <a:ext cx="375850" cy="900950"/>
            </a:xfrm>
            <a:custGeom>
              <a:avLst/>
              <a:gdLst/>
              <a:ahLst/>
              <a:cxnLst/>
              <a:rect l="l" t="t" r="r" b="b"/>
              <a:pathLst>
                <a:path w="15034" h="36038" extrusionOk="0">
                  <a:moveTo>
                    <a:pt x="995" y="1"/>
                  </a:moveTo>
                  <a:lnTo>
                    <a:pt x="0" y="56"/>
                  </a:lnTo>
                  <a:lnTo>
                    <a:pt x="885" y="1493"/>
                  </a:lnTo>
                  <a:lnTo>
                    <a:pt x="1603" y="3040"/>
                  </a:lnTo>
                  <a:lnTo>
                    <a:pt x="2432" y="4864"/>
                  </a:lnTo>
                  <a:lnTo>
                    <a:pt x="3095" y="6799"/>
                  </a:lnTo>
                  <a:lnTo>
                    <a:pt x="3703" y="8844"/>
                  </a:lnTo>
                  <a:lnTo>
                    <a:pt x="4311" y="10889"/>
                  </a:lnTo>
                  <a:lnTo>
                    <a:pt x="4809" y="12989"/>
                  </a:lnTo>
                  <a:lnTo>
                    <a:pt x="5251" y="15145"/>
                  </a:lnTo>
                  <a:lnTo>
                    <a:pt x="5693" y="17356"/>
                  </a:lnTo>
                  <a:lnTo>
                    <a:pt x="6080" y="19566"/>
                  </a:lnTo>
                  <a:lnTo>
                    <a:pt x="6743" y="23933"/>
                  </a:lnTo>
                  <a:lnTo>
                    <a:pt x="7407" y="28189"/>
                  </a:lnTo>
                  <a:lnTo>
                    <a:pt x="8070" y="32223"/>
                  </a:lnTo>
                  <a:lnTo>
                    <a:pt x="8457" y="34158"/>
                  </a:lnTo>
                  <a:lnTo>
                    <a:pt x="8844" y="36037"/>
                  </a:lnTo>
                  <a:lnTo>
                    <a:pt x="9949" y="33826"/>
                  </a:lnTo>
                  <a:lnTo>
                    <a:pt x="10999" y="31726"/>
                  </a:lnTo>
                  <a:lnTo>
                    <a:pt x="11883" y="29681"/>
                  </a:lnTo>
                  <a:lnTo>
                    <a:pt x="12713" y="27636"/>
                  </a:lnTo>
                  <a:lnTo>
                    <a:pt x="13431" y="25701"/>
                  </a:lnTo>
                  <a:lnTo>
                    <a:pt x="13984" y="23767"/>
                  </a:lnTo>
                  <a:lnTo>
                    <a:pt x="14481" y="21888"/>
                  </a:lnTo>
                  <a:lnTo>
                    <a:pt x="14758" y="20064"/>
                  </a:lnTo>
                  <a:lnTo>
                    <a:pt x="14923" y="18958"/>
                  </a:lnTo>
                  <a:lnTo>
                    <a:pt x="15034" y="17853"/>
                  </a:lnTo>
                  <a:lnTo>
                    <a:pt x="15034" y="16748"/>
                  </a:lnTo>
                  <a:lnTo>
                    <a:pt x="14979" y="15697"/>
                  </a:lnTo>
                  <a:lnTo>
                    <a:pt x="14923" y="14647"/>
                  </a:lnTo>
                  <a:lnTo>
                    <a:pt x="14758" y="13652"/>
                  </a:lnTo>
                  <a:lnTo>
                    <a:pt x="14536" y="12658"/>
                  </a:lnTo>
                  <a:lnTo>
                    <a:pt x="14260" y="11663"/>
                  </a:lnTo>
                  <a:lnTo>
                    <a:pt x="13873" y="10447"/>
                  </a:lnTo>
                  <a:lnTo>
                    <a:pt x="13376" y="9286"/>
                  </a:lnTo>
                  <a:lnTo>
                    <a:pt x="12878" y="8181"/>
                  </a:lnTo>
                  <a:lnTo>
                    <a:pt x="12270" y="7075"/>
                  </a:lnTo>
                  <a:lnTo>
                    <a:pt x="11607" y="6025"/>
                  </a:lnTo>
                  <a:lnTo>
                    <a:pt x="10833" y="5030"/>
                  </a:lnTo>
                  <a:lnTo>
                    <a:pt x="10060" y="4091"/>
                  </a:lnTo>
                  <a:lnTo>
                    <a:pt x="9120" y="3262"/>
                  </a:lnTo>
                  <a:lnTo>
                    <a:pt x="8567" y="2764"/>
                  </a:lnTo>
                  <a:lnTo>
                    <a:pt x="7959" y="2322"/>
                  </a:lnTo>
                  <a:lnTo>
                    <a:pt x="7351" y="1880"/>
                  </a:lnTo>
                  <a:lnTo>
                    <a:pt x="6688" y="1493"/>
                  </a:lnTo>
                  <a:lnTo>
                    <a:pt x="6025" y="1161"/>
                  </a:lnTo>
                  <a:lnTo>
                    <a:pt x="5306" y="885"/>
                  </a:lnTo>
                  <a:lnTo>
                    <a:pt x="4588" y="609"/>
                  </a:lnTo>
                  <a:lnTo>
                    <a:pt x="3869" y="387"/>
                  </a:lnTo>
                  <a:lnTo>
                    <a:pt x="2930" y="166"/>
                  </a:lnTo>
                  <a:lnTo>
                    <a:pt x="1990" y="56"/>
                  </a:lnTo>
                  <a:lnTo>
                    <a:pt x="995" y="1"/>
                  </a:ln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708;p41">
              <a:extLst>
                <a:ext uri="{FF2B5EF4-FFF2-40B4-BE49-F238E27FC236}">
                  <a16:creationId xmlns:a16="http://schemas.microsoft.com/office/drawing/2014/main" id="{5C4D55CB-CE68-345B-DD75-466FDA8F577E}"/>
                </a:ext>
              </a:extLst>
            </p:cNvPr>
            <p:cNvSpPr/>
            <p:nvPr/>
          </p:nvSpPr>
          <p:spPr>
            <a:xfrm>
              <a:off x="2041325" y="1774850"/>
              <a:ext cx="1033575" cy="1413575"/>
            </a:xfrm>
            <a:custGeom>
              <a:avLst/>
              <a:gdLst/>
              <a:ahLst/>
              <a:cxnLst/>
              <a:rect l="l" t="t" r="r" b="b"/>
              <a:pathLst>
                <a:path w="41343" h="56543" extrusionOk="0">
                  <a:moveTo>
                    <a:pt x="18295" y="1"/>
                  </a:moveTo>
                  <a:lnTo>
                    <a:pt x="17300" y="56"/>
                  </a:lnTo>
                  <a:lnTo>
                    <a:pt x="16305" y="167"/>
                  </a:lnTo>
                  <a:lnTo>
                    <a:pt x="15310" y="388"/>
                  </a:lnTo>
                  <a:lnTo>
                    <a:pt x="14371" y="609"/>
                  </a:lnTo>
                  <a:lnTo>
                    <a:pt x="13431" y="941"/>
                  </a:lnTo>
                  <a:lnTo>
                    <a:pt x="12492" y="1327"/>
                  </a:lnTo>
                  <a:lnTo>
                    <a:pt x="11607" y="1770"/>
                  </a:lnTo>
                  <a:lnTo>
                    <a:pt x="10723" y="2267"/>
                  </a:lnTo>
                  <a:lnTo>
                    <a:pt x="9894" y="2820"/>
                  </a:lnTo>
                  <a:lnTo>
                    <a:pt x="9065" y="3428"/>
                  </a:lnTo>
                  <a:lnTo>
                    <a:pt x="8236" y="4091"/>
                  </a:lnTo>
                  <a:lnTo>
                    <a:pt x="7462" y="4809"/>
                  </a:lnTo>
                  <a:lnTo>
                    <a:pt x="6743" y="5583"/>
                  </a:lnTo>
                  <a:lnTo>
                    <a:pt x="6025" y="6412"/>
                  </a:lnTo>
                  <a:lnTo>
                    <a:pt x="5362" y="7297"/>
                  </a:lnTo>
                  <a:lnTo>
                    <a:pt x="4698" y="8236"/>
                  </a:lnTo>
                  <a:lnTo>
                    <a:pt x="4090" y="9176"/>
                  </a:lnTo>
                  <a:lnTo>
                    <a:pt x="3538" y="10171"/>
                  </a:lnTo>
                  <a:lnTo>
                    <a:pt x="2985" y="11221"/>
                  </a:lnTo>
                  <a:lnTo>
                    <a:pt x="2488" y="12326"/>
                  </a:lnTo>
                  <a:lnTo>
                    <a:pt x="2045" y="13432"/>
                  </a:lnTo>
                  <a:lnTo>
                    <a:pt x="1603" y="14648"/>
                  </a:lnTo>
                  <a:lnTo>
                    <a:pt x="1216" y="15808"/>
                  </a:lnTo>
                  <a:lnTo>
                    <a:pt x="885" y="17080"/>
                  </a:lnTo>
                  <a:lnTo>
                    <a:pt x="608" y="18351"/>
                  </a:lnTo>
                  <a:lnTo>
                    <a:pt x="387" y="19677"/>
                  </a:lnTo>
                  <a:lnTo>
                    <a:pt x="221" y="21004"/>
                  </a:lnTo>
                  <a:lnTo>
                    <a:pt x="56" y="22386"/>
                  </a:lnTo>
                  <a:lnTo>
                    <a:pt x="0" y="23767"/>
                  </a:lnTo>
                  <a:lnTo>
                    <a:pt x="0" y="25204"/>
                  </a:lnTo>
                  <a:lnTo>
                    <a:pt x="0" y="26641"/>
                  </a:lnTo>
                  <a:lnTo>
                    <a:pt x="56" y="28078"/>
                  </a:lnTo>
                  <a:lnTo>
                    <a:pt x="221" y="29515"/>
                  </a:lnTo>
                  <a:lnTo>
                    <a:pt x="387" y="30953"/>
                  </a:lnTo>
                  <a:lnTo>
                    <a:pt x="608" y="32390"/>
                  </a:lnTo>
                  <a:lnTo>
                    <a:pt x="885" y="33827"/>
                  </a:lnTo>
                  <a:lnTo>
                    <a:pt x="1272" y="35208"/>
                  </a:lnTo>
                  <a:lnTo>
                    <a:pt x="1603" y="36645"/>
                  </a:lnTo>
                  <a:lnTo>
                    <a:pt x="2045" y="37972"/>
                  </a:lnTo>
                  <a:lnTo>
                    <a:pt x="2543" y="39298"/>
                  </a:lnTo>
                  <a:lnTo>
                    <a:pt x="3040" y="40625"/>
                  </a:lnTo>
                  <a:lnTo>
                    <a:pt x="3593" y="41896"/>
                  </a:lnTo>
                  <a:lnTo>
                    <a:pt x="4201" y="43167"/>
                  </a:lnTo>
                  <a:lnTo>
                    <a:pt x="4864" y="44383"/>
                  </a:lnTo>
                  <a:lnTo>
                    <a:pt x="5583" y="45544"/>
                  </a:lnTo>
                  <a:lnTo>
                    <a:pt x="6301" y="46649"/>
                  </a:lnTo>
                  <a:lnTo>
                    <a:pt x="7075" y="47755"/>
                  </a:lnTo>
                  <a:lnTo>
                    <a:pt x="7904" y="48805"/>
                  </a:lnTo>
                  <a:lnTo>
                    <a:pt x="8788" y="49745"/>
                  </a:lnTo>
                  <a:lnTo>
                    <a:pt x="9673" y="50684"/>
                  </a:lnTo>
                  <a:lnTo>
                    <a:pt x="10612" y="51568"/>
                  </a:lnTo>
                  <a:lnTo>
                    <a:pt x="11607" y="52398"/>
                  </a:lnTo>
                  <a:lnTo>
                    <a:pt x="12602" y="53116"/>
                  </a:lnTo>
                  <a:lnTo>
                    <a:pt x="13652" y="53779"/>
                  </a:lnTo>
                  <a:lnTo>
                    <a:pt x="14758" y="54387"/>
                  </a:lnTo>
                  <a:lnTo>
                    <a:pt x="15863" y="54940"/>
                  </a:lnTo>
                  <a:lnTo>
                    <a:pt x="17024" y="55437"/>
                  </a:lnTo>
                  <a:lnTo>
                    <a:pt x="18184" y="55824"/>
                  </a:lnTo>
                  <a:lnTo>
                    <a:pt x="19400" y="56101"/>
                  </a:lnTo>
                  <a:lnTo>
                    <a:pt x="20672" y="56322"/>
                  </a:lnTo>
                  <a:lnTo>
                    <a:pt x="21943" y="56488"/>
                  </a:lnTo>
                  <a:lnTo>
                    <a:pt x="23214" y="56543"/>
                  </a:lnTo>
                  <a:lnTo>
                    <a:pt x="24154" y="56488"/>
                  </a:lnTo>
                  <a:lnTo>
                    <a:pt x="25093" y="56377"/>
                  </a:lnTo>
                  <a:lnTo>
                    <a:pt x="25978" y="56266"/>
                  </a:lnTo>
                  <a:lnTo>
                    <a:pt x="26807" y="56045"/>
                  </a:lnTo>
                  <a:lnTo>
                    <a:pt x="27691" y="55769"/>
                  </a:lnTo>
                  <a:lnTo>
                    <a:pt x="28465" y="55437"/>
                  </a:lnTo>
                  <a:lnTo>
                    <a:pt x="29294" y="55051"/>
                  </a:lnTo>
                  <a:lnTo>
                    <a:pt x="30068" y="54608"/>
                  </a:lnTo>
                  <a:lnTo>
                    <a:pt x="30786" y="54111"/>
                  </a:lnTo>
                  <a:lnTo>
                    <a:pt x="31560" y="53558"/>
                  </a:lnTo>
                  <a:lnTo>
                    <a:pt x="32223" y="52950"/>
                  </a:lnTo>
                  <a:lnTo>
                    <a:pt x="32942" y="52342"/>
                  </a:lnTo>
                  <a:lnTo>
                    <a:pt x="33605" y="51624"/>
                  </a:lnTo>
                  <a:lnTo>
                    <a:pt x="34213" y="50850"/>
                  </a:lnTo>
                  <a:lnTo>
                    <a:pt x="34821" y="50076"/>
                  </a:lnTo>
                  <a:lnTo>
                    <a:pt x="35429" y="49247"/>
                  </a:lnTo>
                  <a:lnTo>
                    <a:pt x="35982" y="48363"/>
                  </a:lnTo>
                  <a:lnTo>
                    <a:pt x="36534" y="47423"/>
                  </a:lnTo>
                  <a:lnTo>
                    <a:pt x="37032" y="46428"/>
                  </a:lnTo>
                  <a:lnTo>
                    <a:pt x="37474" y="45433"/>
                  </a:lnTo>
                  <a:lnTo>
                    <a:pt x="37971" y="44383"/>
                  </a:lnTo>
                  <a:lnTo>
                    <a:pt x="38358" y="43278"/>
                  </a:lnTo>
                  <a:lnTo>
                    <a:pt x="38800" y="42117"/>
                  </a:lnTo>
                  <a:lnTo>
                    <a:pt x="39132" y="40957"/>
                  </a:lnTo>
                  <a:lnTo>
                    <a:pt x="39519" y="39741"/>
                  </a:lnTo>
                  <a:lnTo>
                    <a:pt x="39795" y="38469"/>
                  </a:lnTo>
                  <a:lnTo>
                    <a:pt x="40127" y="37198"/>
                  </a:lnTo>
                  <a:lnTo>
                    <a:pt x="40348" y="35872"/>
                  </a:lnTo>
                  <a:lnTo>
                    <a:pt x="40569" y="34545"/>
                  </a:lnTo>
                  <a:lnTo>
                    <a:pt x="40790" y="33163"/>
                  </a:lnTo>
                  <a:lnTo>
                    <a:pt x="40956" y="31726"/>
                  </a:lnTo>
                  <a:lnTo>
                    <a:pt x="41122" y="30289"/>
                  </a:lnTo>
                  <a:lnTo>
                    <a:pt x="41232" y="28852"/>
                  </a:lnTo>
                  <a:lnTo>
                    <a:pt x="41288" y="27415"/>
                  </a:lnTo>
                  <a:lnTo>
                    <a:pt x="41343" y="25647"/>
                  </a:lnTo>
                  <a:lnTo>
                    <a:pt x="41288" y="23933"/>
                  </a:lnTo>
                  <a:lnTo>
                    <a:pt x="41288" y="23878"/>
                  </a:lnTo>
                  <a:lnTo>
                    <a:pt x="41232" y="22441"/>
                  </a:lnTo>
                  <a:lnTo>
                    <a:pt x="41122" y="21059"/>
                  </a:lnTo>
                  <a:lnTo>
                    <a:pt x="40956" y="19677"/>
                  </a:lnTo>
                  <a:lnTo>
                    <a:pt x="40735" y="18351"/>
                  </a:lnTo>
                  <a:lnTo>
                    <a:pt x="40459" y="17024"/>
                  </a:lnTo>
                  <a:lnTo>
                    <a:pt x="40127" y="15753"/>
                  </a:lnTo>
                  <a:lnTo>
                    <a:pt x="39795" y="14537"/>
                  </a:lnTo>
                  <a:lnTo>
                    <a:pt x="39353" y="13321"/>
                  </a:lnTo>
                  <a:lnTo>
                    <a:pt x="38911" y="12271"/>
                  </a:lnTo>
                  <a:lnTo>
                    <a:pt x="38469" y="11276"/>
                  </a:lnTo>
                  <a:lnTo>
                    <a:pt x="37916" y="10337"/>
                  </a:lnTo>
                  <a:lnTo>
                    <a:pt x="37363" y="9397"/>
                  </a:lnTo>
                  <a:lnTo>
                    <a:pt x="36755" y="8457"/>
                  </a:lnTo>
                  <a:lnTo>
                    <a:pt x="36037" y="7628"/>
                  </a:lnTo>
                  <a:lnTo>
                    <a:pt x="35318" y="6799"/>
                  </a:lnTo>
                  <a:lnTo>
                    <a:pt x="34545" y="5970"/>
                  </a:lnTo>
                  <a:lnTo>
                    <a:pt x="33881" y="5417"/>
                  </a:lnTo>
                  <a:lnTo>
                    <a:pt x="33218" y="4865"/>
                  </a:lnTo>
                  <a:lnTo>
                    <a:pt x="32555" y="4367"/>
                  </a:lnTo>
                  <a:lnTo>
                    <a:pt x="31836" y="3870"/>
                  </a:lnTo>
                  <a:lnTo>
                    <a:pt x="31063" y="3428"/>
                  </a:lnTo>
                  <a:lnTo>
                    <a:pt x="30289" y="2986"/>
                  </a:lnTo>
                  <a:lnTo>
                    <a:pt x="29460" y="2543"/>
                  </a:lnTo>
                  <a:lnTo>
                    <a:pt x="28575" y="2156"/>
                  </a:lnTo>
                  <a:lnTo>
                    <a:pt x="27691" y="1825"/>
                  </a:lnTo>
                  <a:lnTo>
                    <a:pt x="26751" y="1493"/>
                  </a:lnTo>
                  <a:lnTo>
                    <a:pt x="25757" y="1162"/>
                  </a:lnTo>
                  <a:lnTo>
                    <a:pt x="24762" y="885"/>
                  </a:lnTo>
                  <a:lnTo>
                    <a:pt x="23712" y="664"/>
                  </a:lnTo>
                  <a:lnTo>
                    <a:pt x="22606" y="443"/>
                  </a:lnTo>
                  <a:lnTo>
                    <a:pt x="21501" y="222"/>
                  </a:lnTo>
                  <a:lnTo>
                    <a:pt x="20340" y="111"/>
                  </a:lnTo>
                  <a:lnTo>
                    <a:pt x="19290" y="1"/>
                  </a:lnTo>
                  <a:close/>
                </a:path>
              </a:pathLst>
            </a:custGeom>
            <a:solidFill>
              <a:srgbClr val="EA5B0F">
                <a:lumMod val="20000"/>
                <a:lumOff val="80000"/>
              </a:srgbClr>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709;p41">
              <a:extLst>
                <a:ext uri="{FF2B5EF4-FFF2-40B4-BE49-F238E27FC236}">
                  <a16:creationId xmlns:a16="http://schemas.microsoft.com/office/drawing/2014/main" id="{F8FDB0C9-B0EE-B142-DC6C-454C31CCA006}"/>
                </a:ext>
              </a:extLst>
            </p:cNvPr>
            <p:cNvSpPr/>
            <p:nvPr/>
          </p:nvSpPr>
          <p:spPr>
            <a:xfrm>
              <a:off x="2201600" y="2058125"/>
              <a:ext cx="873300" cy="516800"/>
            </a:xfrm>
            <a:custGeom>
              <a:avLst/>
              <a:gdLst/>
              <a:ahLst/>
              <a:cxnLst/>
              <a:rect l="l" t="t" r="r" b="b"/>
              <a:pathLst>
                <a:path w="34932" h="20672" extrusionOk="0">
                  <a:moveTo>
                    <a:pt x="19124" y="0"/>
                  </a:moveTo>
                  <a:lnTo>
                    <a:pt x="17411" y="56"/>
                  </a:lnTo>
                  <a:lnTo>
                    <a:pt x="15642" y="222"/>
                  </a:lnTo>
                  <a:lnTo>
                    <a:pt x="13929" y="387"/>
                  </a:lnTo>
                  <a:lnTo>
                    <a:pt x="12381" y="664"/>
                  </a:lnTo>
                  <a:lnTo>
                    <a:pt x="10834" y="940"/>
                  </a:lnTo>
                  <a:lnTo>
                    <a:pt x="9342" y="1382"/>
                  </a:lnTo>
                  <a:lnTo>
                    <a:pt x="8568" y="1603"/>
                  </a:lnTo>
                  <a:lnTo>
                    <a:pt x="7849" y="1880"/>
                  </a:lnTo>
                  <a:lnTo>
                    <a:pt x="7131" y="2156"/>
                  </a:lnTo>
                  <a:lnTo>
                    <a:pt x="6467" y="2543"/>
                  </a:lnTo>
                  <a:lnTo>
                    <a:pt x="5804" y="2874"/>
                  </a:lnTo>
                  <a:lnTo>
                    <a:pt x="5141" y="3317"/>
                  </a:lnTo>
                  <a:lnTo>
                    <a:pt x="4533" y="3759"/>
                  </a:lnTo>
                  <a:lnTo>
                    <a:pt x="3980" y="4256"/>
                  </a:lnTo>
                  <a:lnTo>
                    <a:pt x="3428" y="4809"/>
                  </a:lnTo>
                  <a:lnTo>
                    <a:pt x="2930" y="5362"/>
                  </a:lnTo>
                  <a:lnTo>
                    <a:pt x="2433" y="6025"/>
                  </a:lnTo>
                  <a:lnTo>
                    <a:pt x="1991" y="6688"/>
                  </a:lnTo>
                  <a:lnTo>
                    <a:pt x="1659" y="7462"/>
                  </a:lnTo>
                  <a:lnTo>
                    <a:pt x="1327" y="8180"/>
                  </a:lnTo>
                  <a:lnTo>
                    <a:pt x="1051" y="9010"/>
                  </a:lnTo>
                  <a:lnTo>
                    <a:pt x="830" y="9839"/>
                  </a:lnTo>
                  <a:lnTo>
                    <a:pt x="609" y="10723"/>
                  </a:lnTo>
                  <a:lnTo>
                    <a:pt x="443" y="11663"/>
                  </a:lnTo>
                  <a:lnTo>
                    <a:pt x="332" y="12602"/>
                  </a:lnTo>
                  <a:lnTo>
                    <a:pt x="222" y="13597"/>
                  </a:lnTo>
                  <a:lnTo>
                    <a:pt x="111" y="15753"/>
                  </a:lnTo>
                  <a:lnTo>
                    <a:pt x="56" y="18129"/>
                  </a:lnTo>
                  <a:lnTo>
                    <a:pt x="1" y="20672"/>
                  </a:lnTo>
                  <a:lnTo>
                    <a:pt x="5307" y="16250"/>
                  </a:lnTo>
                  <a:lnTo>
                    <a:pt x="7075" y="16471"/>
                  </a:lnTo>
                  <a:lnTo>
                    <a:pt x="8899" y="16692"/>
                  </a:lnTo>
                  <a:lnTo>
                    <a:pt x="10668" y="16803"/>
                  </a:lnTo>
                  <a:lnTo>
                    <a:pt x="14205" y="16803"/>
                  </a:lnTo>
                  <a:lnTo>
                    <a:pt x="16029" y="16692"/>
                  </a:lnTo>
                  <a:lnTo>
                    <a:pt x="17798" y="16471"/>
                  </a:lnTo>
                  <a:lnTo>
                    <a:pt x="19567" y="16250"/>
                  </a:lnTo>
                  <a:lnTo>
                    <a:pt x="21335" y="15918"/>
                  </a:lnTo>
                  <a:lnTo>
                    <a:pt x="23049" y="15531"/>
                  </a:lnTo>
                  <a:lnTo>
                    <a:pt x="24762" y="15089"/>
                  </a:lnTo>
                  <a:lnTo>
                    <a:pt x="26476" y="14537"/>
                  </a:lnTo>
                  <a:lnTo>
                    <a:pt x="28134" y="13929"/>
                  </a:lnTo>
                  <a:lnTo>
                    <a:pt x="29792" y="13321"/>
                  </a:lnTo>
                  <a:lnTo>
                    <a:pt x="31395" y="12602"/>
                  </a:lnTo>
                  <a:lnTo>
                    <a:pt x="32997" y="11773"/>
                  </a:lnTo>
                  <a:lnTo>
                    <a:pt x="33550" y="12823"/>
                  </a:lnTo>
                  <a:lnTo>
                    <a:pt x="34103" y="13873"/>
                  </a:lnTo>
                  <a:lnTo>
                    <a:pt x="34545" y="14979"/>
                  </a:lnTo>
                  <a:lnTo>
                    <a:pt x="34877" y="16084"/>
                  </a:lnTo>
                  <a:lnTo>
                    <a:pt x="34932" y="14316"/>
                  </a:lnTo>
                  <a:lnTo>
                    <a:pt x="34877" y="12602"/>
                  </a:lnTo>
                  <a:lnTo>
                    <a:pt x="34877" y="12547"/>
                  </a:lnTo>
                  <a:lnTo>
                    <a:pt x="34821" y="11165"/>
                  </a:lnTo>
                  <a:lnTo>
                    <a:pt x="34711" y="9728"/>
                  </a:lnTo>
                  <a:lnTo>
                    <a:pt x="34545" y="8402"/>
                  </a:lnTo>
                  <a:lnTo>
                    <a:pt x="34324" y="7020"/>
                  </a:lnTo>
                  <a:lnTo>
                    <a:pt x="34048" y="5749"/>
                  </a:lnTo>
                  <a:lnTo>
                    <a:pt x="33716" y="4477"/>
                  </a:lnTo>
                  <a:lnTo>
                    <a:pt x="33384" y="3206"/>
                  </a:lnTo>
                  <a:lnTo>
                    <a:pt x="32942" y="1990"/>
                  </a:lnTo>
                  <a:lnTo>
                    <a:pt x="32334" y="1714"/>
                  </a:lnTo>
                  <a:lnTo>
                    <a:pt x="31726" y="1437"/>
                  </a:lnTo>
                  <a:lnTo>
                    <a:pt x="31118" y="1216"/>
                  </a:lnTo>
                  <a:lnTo>
                    <a:pt x="30455" y="995"/>
                  </a:lnTo>
                  <a:lnTo>
                    <a:pt x="29129" y="719"/>
                  </a:lnTo>
                  <a:lnTo>
                    <a:pt x="27802" y="498"/>
                  </a:lnTo>
                  <a:lnTo>
                    <a:pt x="26089" y="277"/>
                  </a:lnTo>
                  <a:lnTo>
                    <a:pt x="24375" y="111"/>
                  </a:lnTo>
                  <a:lnTo>
                    <a:pt x="22607" y="0"/>
                  </a:ln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710;p41">
              <a:extLst>
                <a:ext uri="{FF2B5EF4-FFF2-40B4-BE49-F238E27FC236}">
                  <a16:creationId xmlns:a16="http://schemas.microsoft.com/office/drawing/2014/main" id="{5CC87890-381C-3013-FACE-9501E306927E}"/>
                </a:ext>
              </a:extLst>
            </p:cNvPr>
            <p:cNvSpPr/>
            <p:nvPr/>
          </p:nvSpPr>
          <p:spPr>
            <a:xfrm>
              <a:off x="1936300" y="1709925"/>
              <a:ext cx="1188350" cy="1180050"/>
            </a:xfrm>
            <a:custGeom>
              <a:avLst/>
              <a:gdLst/>
              <a:ahLst/>
              <a:cxnLst/>
              <a:rect l="l" t="t" r="r" b="b"/>
              <a:pathLst>
                <a:path w="47534" h="47202" extrusionOk="0">
                  <a:moveTo>
                    <a:pt x="23270" y="0"/>
                  </a:moveTo>
                  <a:lnTo>
                    <a:pt x="22275" y="55"/>
                  </a:lnTo>
                  <a:lnTo>
                    <a:pt x="21280" y="111"/>
                  </a:lnTo>
                  <a:lnTo>
                    <a:pt x="20285" y="221"/>
                  </a:lnTo>
                  <a:lnTo>
                    <a:pt x="19290" y="332"/>
                  </a:lnTo>
                  <a:lnTo>
                    <a:pt x="18295" y="553"/>
                  </a:lnTo>
                  <a:lnTo>
                    <a:pt x="17356" y="774"/>
                  </a:lnTo>
                  <a:lnTo>
                    <a:pt x="16416" y="1106"/>
                  </a:lnTo>
                  <a:lnTo>
                    <a:pt x="15477" y="1437"/>
                  </a:lnTo>
                  <a:lnTo>
                    <a:pt x="14316" y="1879"/>
                  </a:lnTo>
                  <a:lnTo>
                    <a:pt x="12934" y="2598"/>
                  </a:lnTo>
                  <a:lnTo>
                    <a:pt x="11387" y="3482"/>
                  </a:lnTo>
                  <a:lnTo>
                    <a:pt x="10613" y="3980"/>
                  </a:lnTo>
                  <a:lnTo>
                    <a:pt x="9784" y="4532"/>
                  </a:lnTo>
                  <a:lnTo>
                    <a:pt x="8899" y="5196"/>
                  </a:lnTo>
                  <a:lnTo>
                    <a:pt x="8070" y="5859"/>
                  </a:lnTo>
                  <a:lnTo>
                    <a:pt x="7241" y="6633"/>
                  </a:lnTo>
                  <a:lnTo>
                    <a:pt x="6412" y="7462"/>
                  </a:lnTo>
                  <a:lnTo>
                    <a:pt x="5638" y="8346"/>
                  </a:lnTo>
                  <a:lnTo>
                    <a:pt x="4865" y="9341"/>
                  </a:lnTo>
                  <a:lnTo>
                    <a:pt x="4091" y="10391"/>
                  </a:lnTo>
                  <a:lnTo>
                    <a:pt x="3428" y="11497"/>
                  </a:lnTo>
                  <a:lnTo>
                    <a:pt x="2764" y="12657"/>
                  </a:lnTo>
                  <a:lnTo>
                    <a:pt x="2156" y="13928"/>
                  </a:lnTo>
                  <a:lnTo>
                    <a:pt x="1659" y="15310"/>
                  </a:lnTo>
                  <a:lnTo>
                    <a:pt x="1161" y="16692"/>
                  </a:lnTo>
                  <a:lnTo>
                    <a:pt x="719" y="18626"/>
                  </a:lnTo>
                  <a:lnTo>
                    <a:pt x="388" y="20506"/>
                  </a:lnTo>
                  <a:lnTo>
                    <a:pt x="111" y="22440"/>
                  </a:lnTo>
                  <a:lnTo>
                    <a:pt x="1" y="24375"/>
                  </a:lnTo>
                  <a:lnTo>
                    <a:pt x="1" y="26309"/>
                  </a:lnTo>
                  <a:lnTo>
                    <a:pt x="111" y="28244"/>
                  </a:lnTo>
                  <a:lnTo>
                    <a:pt x="277" y="30178"/>
                  </a:lnTo>
                  <a:lnTo>
                    <a:pt x="554" y="32112"/>
                  </a:lnTo>
                  <a:lnTo>
                    <a:pt x="775" y="33107"/>
                  </a:lnTo>
                  <a:lnTo>
                    <a:pt x="996" y="34102"/>
                  </a:lnTo>
                  <a:lnTo>
                    <a:pt x="1327" y="35097"/>
                  </a:lnTo>
                  <a:lnTo>
                    <a:pt x="1659" y="36147"/>
                  </a:lnTo>
                  <a:lnTo>
                    <a:pt x="2046" y="37142"/>
                  </a:lnTo>
                  <a:lnTo>
                    <a:pt x="2433" y="38192"/>
                  </a:lnTo>
                  <a:lnTo>
                    <a:pt x="2875" y="39242"/>
                  </a:lnTo>
                  <a:lnTo>
                    <a:pt x="3372" y="40237"/>
                  </a:lnTo>
                  <a:lnTo>
                    <a:pt x="3925" y="41232"/>
                  </a:lnTo>
                  <a:lnTo>
                    <a:pt x="4478" y="42227"/>
                  </a:lnTo>
                  <a:lnTo>
                    <a:pt x="5030" y="43167"/>
                  </a:lnTo>
                  <a:lnTo>
                    <a:pt x="5638" y="44106"/>
                  </a:lnTo>
                  <a:lnTo>
                    <a:pt x="6302" y="44935"/>
                  </a:lnTo>
                  <a:lnTo>
                    <a:pt x="6965" y="45764"/>
                  </a:lnTo>
                  <a:lnTo>
                    <a:pt x="7628" y="46538"/>
                  </a:lnTo>
                  <a:lnTo>
                    <a:pt x="8347" y="47201"/>
                  </a:lnTo>
                  <a:lnTo>
                    <a:pt x="8734" y="44659"/>
                  </a:lnTo>
                  <a:lnTo>
                    <a:pt x="9231" y="42338"/>
                  </a:lnTo>
                  <a:lnTo>
                    <a:pt x="9507" y="41287"/>
                  </a:lnTo>
                  <a:lnTo>
                    <a:pt x="9784" y="40237"/>
                  </a:lnTo>
                  <a:lnTo>
                    <a:pt x="10447" y="38192"/>
                  </a:lnTo>
                  <a:lnTo>
                    <a:pt x="11276" y="36092"/>
                  </a:lnTo>
                  <a:lnTo>
                    <a:pt x="12271" y="33771"/>
                  </a:lnTo>
                  <a:lnTo>
                    <a:pt x="14758" y="28299"/>
                  </a:lnTo>
                  <a:lnTo>
                    <a:pt x="16250" y="28354"/>
                  </a:lnTo>
                  <a:lnTo>
                    <a:pt x="19346" y="28354"/>
                  </a:lnTo>
                  <a:lnTo>
                    <a:pt x="21004" y="28299"/>
                  </a:lnTo>
                  <a:lnTo>
                    <a:pt x="22607" y="28244"/>
                  </a:lnTo>
                  <a:lnTo>
                    <a:pt x="24265" y="28078"/>
                  </a:lnTo>
                  <a:lnTo>
                    <a:pt x="25978" y="27912"/>
                  </a:lnTo>
                  <a:lnTo>
                    <a:pt x="27636" y="27746"/>
                  </a:lnTo>
                  <a:lnTo>
                    <a:pt x="29294" y="27470"/>
                  </a:lnTo>
                  <a:lnTo>
                    <a:pt x="30952" y="27193"/>
                  </a:lnTo>
                  <a:lnTo>
                    <a:pt x="32611" y="26862"/>
                  </a:lnTo>
                  <a:lnTo>
                    <a:pt x="34269" y="26475"/>
                  </a:lnTo>
                  <a:lnTo>
                    <a:pt x="35872" y="26088"/>
                  </a:lnTo>
                  <a:lnTo>
                    <a:pt x="37419" y="25591"/>
                  </a:lnTo>
                  <a:lnTo>
                    <a:pt x="38967" y="25093"/>
                  </a:lnTo>
                  <a:lnTo>
                    <a:pt x="40459" y="24540"/>
                  </a:lnTo>
                  <a:lnTo>
                    <a:pt x="41454" y="24098"/>
                  </a:lnTo>
                  <a:lnTo>
                    <a:pt x="42449" y="23656"/>
                  </a:lnTo>
                  <a:lnTo>
                    <a:pt x="43388" y="23159"/>
                  </a:lnTo>
                  <a:lnTo>
                    <a:pt x="44273" y="22661"/>
                  </a:lnTo>
                  <a:lnTo>
                    <a:pt x="45157" y="22164"/>
                  </a:lnTo>
                  <a:lnTo>
                    <a:pt x="45986" y="21611"/>
                  </a:lnTo>
                  <a:lnTo>
                    <a:pt x="46760" y="21003"/>
                  </a:lnTo>
                  <a:lnTo>
                    <a:pt x="47534" y="20450"/>
                  </a:lnTo>
                  <a:lnTo>
                    <a:pt x="46981" y="19069"/>
                  </a:lnTo>
                  <a:lnTo>
                    <a:pt x="46262" y="17466"/>
                  </a:lnTo>
                  <a:lnTo>
                    <a:pt x="45654" y="16084"/>
                  </a:lnTo>
                  <a:lnTo>
                    <a:pt x="44936" y="14536"/>
                  </a:lnTo>
                  <a:lnTo>
                    <a:pt x="44107" y="12989"/>
                  </a:lnTo>
                  <a:lnTo>
                    <a:pt x="43167" y="11386"/>
                  </a:lnTo>
                  <a:lnTo>
                    <a:pt x="42117" y="9838"/>
                  </a:lnTo>
                  <a:lnTo>
                    <a:pt x="40956" y="8236"/>
                  </a:lnTo>
                  <a:lnTo>
                    <a:pt x="40348" y="7517"/>
                  </a:lnTo>
                  <a:lnTo>
                    <a:pt x="39685" y="6743"/>
                  </a:lnTo>
                  <a:lnTo>
                    <a:pt x="38967" y="6025"/>
                  </a:lnTo>
                  <a:lnTo>
                    <a:pt x="38248" y="5361"/>
                  </a:lnTo>
                  <a:lnTo>
                    <a:pt x="37474" y="4698"/>
                  </a:lnTo>
                  <a:lnTo>
                    <a:pt x="36701" y="4090"/>
                  </a:lnTo>
                  <a:lnTo>
                    <a:pt x="35872" y="3482"/>
                  </a:lnTo>
                  <a:lnTo>
                    <a:pt x="34987" y="2930"/>
                  </a:lnTo>
                  <a:lnTo>
                    <a:pt x="34103" y="2432"/>
                  </a:lnTo>
                  <a:lnTo>
                    <a:pt x="33163" y="1990"/>
                  </a:lnTo>
                  <a:lnTo>
                    <a:pt x="32168" y="1603"/>
                  </a:lnTo>
                  <a:lnTo>
                    <a:pt x="31174" y="1216"/>
                  </a:lnTo>
                  <a:lnTo>
                    <a:pt x="30179" y="940"/>
                  </a:lnTo>
                  <a:lnTo>
                    <a:pt x="29239" y="719"/>
                  </a:lnTo>
                  <a:lnTo>
                    <a:pt x="28244" y="498"/>
                  </a:lnTo>
                  <a:lnTo>
                    <a:pt x="27249" y="332"/>
                  </a:lnTo>
                  <a:lnTo>
                    <a:pt x="26254" y="221"/>
                  </a:lnTo>
                  <a:lnTo>
                    <a:pt x="25260" y="111"/>
                  </a:lnTo>
                  <a:lnTo>
                    <a:pt x="24265" y="55"/>
                  </a:lnTo>
                  <a:lnTo>
                    <a:pt x="23270" y="0"/>
                  </a:ln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711;p41">
              <a:extLst>
                <a:ext uri="{FF2B5EF4-FFF2-40B4-BE49-F238E27FC236}">
                  <a16:creationId xmlns:a16="http://schemas.microsoft.com/office/drawing/2014/main" id="{C8F1138A-E5E8-AAA9-3C1C-52ECD870123F}"/>
                </a:ext>
              </a:extLst>
            </p:cNvPr>
            <p:cNvSpPr/>
            <p:nvPr/>
          </p:nvSpPr>
          <p:spPr>
            <a:xfrm>
              <a:off x="2417175" y="2536225"/>
              <a:ext cx="228000" cy="38700"/>
            </a:xfrm>
            <a:custGeom>
              <a:avLst/>
              <a:gdLst/>
              <a:ahLst/>
              <a:cxnLst/>
              <a:rect l="l" t="t" r="r" b="b"/>
              <a:pathLst>
                <a:path w="9120" h="1548" fill="none" extrusionOk="0">
                  <a:moveTo>
                    <a:pt x="0" y="1548"/>
                  </a:moveTo>
                  <a:lnTo>
                    <a:pt x="0" y="1548"/>
                  </a:lnTo>
                  <a:lnTo>
                    <a:pt x="995" y="995"/>
                  </a:lnTo>
                  <a:lnTo>
                    <a:pt x="1990" y="553"/>
                  </a:lnTo>
                  <a:lnTo>
                    <a:pt x="3040" y="276"/>
                  </a:lnTo>
                  <a:lnTo>
                    <a:pt x="3593" y="166"/>
                  </a:lnTo>
                  <a:lnTo>
                    <a:pt x="4145" y="55"/>
                  </a:lnTo>
                  <a:lnTo>
                    <a:pt x="4698" y="0"/>
                  </a:lnTo>
                  <a:lnTo>
                    <a:pt x="5251" y="0"/>
                  </a:lnTo>
                  <a:lnTo>
                    <a:pt x="5859" y="0"/>
                  </a:lnTo>
                  <a:lnTo>
                    <a:pt x="6467" y="55"/>
                  </a:lnTo>
                  <a:lnTo>
                    <a:pt x="7075" y="166"/>
                  </a:lnTo>
                  <a:lnTo>
                    <a:pt x="7738" y="332"/>
                  </a:lnTo>
                  <a:lnTo>
                    <a:pt x="8401" y="498"/>
                  </a:lnTo>
                  <a:lnTo>
                    <a:pt x="9120" y="719"/>
                  </a:lnTo>
                </a:path>
              </a:pathLst>
            </a:custGeom>
            <a:noFill/>
            <a:ln w="11050" cap="rnd" cmpd="sng">
              <a:solidFill>
                <a:srgbClr val="222221"/>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712;p41">
              <a:extLst>
                <a:ext uri="{FF2B5EF4-FFF2-40B4-BE49-F238E27FC236}">
                  <a16:creationId xmlns:a16="http://schemas.microsoft.com/office/drawing/2014/main" id="{31BC9035-4BBE-B359-9385-DC1AFF0658B1}"/>
                </a:ext>
              </a:extLst>
            </p:cNvPr>
            <p:cNvSpPr/>
            <p:nvPr/>
          </p:nvSpPr>
          <p:spPr>
            <a:xfrm>
              <a:off x="2863475" y="2538975"/>
              <a:ext cx="182425" cy="33200"/>
            </a:xfrm>
            <a:custGeom>
              <a:avLst/>
              <a:gdLst/>
              <a:ahLst/>
              <a:cxnLst/>
              <a:rect l="l" t="t" r="r" b="b"/>
              <a:pathLst>
                <a:path w="7297" h="1328" fill="none" extrusionOk="0">
                  <a:moveTo>
                    <a:pt x="1" y="1327"/>
                  </a:moveTo>
                  <a:lnTo>
                    <a:pt x="1" y="1327"/>
                  </a:lnTo>
                  <a:lnTo>
                    <a:pt x="443" y="995"/>
                  </a:lnTo>
                  <a:lnTo>
                    <a:pt x="885" y="774"/>
                  </a:lnTo>
                  <a:lnTo>
                    <a:pt x="1382" y="553"/>
                  </a:lnTo>
                  <a:lnTo>
                    <a:pt x="1880" y="332"/>
                  </a:lnTo>
                  <a:lnTo>
                    <a:pt x="2377" y="222"/>
                  </a:lnTo>
                  <a:lnTo>
                    <a:pt x="2875" y="111"/>
                  </a:lnTo>
                  <a:lnTo>
                    <a:pt x="3372" y="1"/>
                  </a:lnTo>
                  <a:lnTo>
                    <a:pt x="3869" y="1"/>
                  </a:lnTo>
                  <a:lnTo>
                    <a:pt x="4367" y="1"/>
                  </a:lnTo>
                  <a:lnTo>
                    <a:pt x="4809" y="56"/>
                  </a:lnTo>
                  <a:lnTo>
                    <a:pt x="5307" y="166"/>
                  </a:lnTo>
                  <a:lnTo>
                    <a:pt x="5749" y="277"/>
                  </a:lnTo>
                  <a:lnTo>
                    <a:pt x="6191" y="498"/>
                  </a:lnTo>
                  <a:lnTo>
                    <a:pt x="6578" y="719"/>
                  </a:lnTo>
                  <a:lnTo>
                    <a:pt x="6965" y="995"/>
                  </a:lnTo>
                  <a:lnTo>
                    <a:pt x="7296" y="1327"/>
                  </a:lnTo>
                </a:path>
              </a:pathLst>
            </a:custGeom>
            <a:noFill/>
            <a:ln w="11050" cap="rnd" cmpd="sng">
              <a:solidFill>
                <a:srgbClr val="222221"/>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713;p41">
              <a:extLst>
                <a:ext uri="{FF2B5EF4-FFF2-40B4-BE49-F238E27FC236}">
                  <a16:creationId xmlns:a16="http://schemas.microsoft.com/office/drawing/2014/main" id="{712999ED-0760-B0A2-AE08-B676A09F8D80}"/>
                </a:ext>
              </a:extLst>
            </p:cNvPr>
            <p:cNvSpPr/>
            <p:nvPr/>
          </p:nvSpPr>
          <p:spPr>
            <a:xfrm>
              <a:off x="2784725" y="2784925"/>
              <a:ext cx="13825" cy="123000"/>
            </a:xfrm>
            <a:custGeom>
              <a:avLst/>
              <a:gdLst/>
              <a:ahLst/>
              <a:cxnLst/>
              <a:rect l="l" t="t" r="r" b="b"/>
              <a:pathLst>
                <a:path w="553" h="4920" fill="none" extrusionOk="0">
                  <a:moveTo>
                    <a:pt x="498" y="1"/>
                  </a:moveTo>
                  <a:lnTo>
                    <a:pt x="498" y="1"/>
                  </a:lnTo>
                  <a:lnTo>
                    <a:pt x="553" y="498"/>
                  </a:lnTo>
                  <a:lnTo>
                    <a:pt x="553" y="1106"/>
                  </a:lnTo>
                  <a:lnTo>
                    <a:pt x="553" y="1769"/>
                  </a:lnTo>
                  <a:lnTo>
                    <a:pt x="553" y="2488"/>
                  </a:lnTo>
                  <a:lnTo>
                    <a:pt x="442" y="3151"/>
                  </a:lnTo>
                  <a:lnTo>
                    <a:pt x="332" y="3814"/>
                  </a:lnTo>
                  <a:lnTo>
                    <a:pt x="221" y="4422"/>
                  </a:lnTo>
                  <a:lnTo>
                    <a:pt x="0" y="4920"/>
                  </a:lnTo>
                </a:path>
              </a:pathLst>
            </a:custGeom>
            <a:noFill/>
            <a:ln w="11050" cap="rnd" cmpd="sng">
              <a:solidFill>
                <a:srgbClr val="222221"/>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714;p41">
              <a:extLst>
                <a:ext uri="{FF2B5EF4-FFF2-40B4-BE49-F238E27FC236}">
                  <a16:creationId xmlns:a16="http://schemas.microsoft.com/office/drawing/2014/main" id="{CD81DC0E-DAB7-DC00-C11C-F536FAF0657C}"/>
                </a:ext>
              </a:extLst>
            </p:cNvPr>
            <p:cNvSpPr/>
            <p:nvPr/>
          </p:nvSpPr>
          <p:spPr>
            <a:xfrm>
              <a:off x="2549825" y="2720000"/>
              <a:ext cx="53900" cy="84300"/>
            </a:xfrm>
            <a:custGeom>
              <a:avLst/>
              <a:gdLst/>
              <a:ahLst/>
              <a:cxnLst/>
              <a:rect l="l" t="t" r="r" b="b"/>
              <a:pathLst>
                <a:path w="2156" h="3372" extrusionOk="0">
                  <a:moveTo>
                    <a:pt x="829" y="0"/>
                  </a:moveTo>
                  <a:lnTo>
                    <a:pt x="663" y="111"/>
                  </a:lnTo>
                  <a:lnTo>
                    <a:pt x="442" y="276"/>
                  </a:lnTo>
                  <a:lnTo>
                    <a:pt x="276" y="498"/>
                  </a:lnTo>
                  <a:lnTo>
                    <a:pt x="166" y="719"/>
                  </a:lnTo>
                  <a:lnTo>
                    <a:pt x="55" y="995"/>
                  </a:lnTo>
                  <a:lnTo>
                    <a:pt x="0" y="1327"/>
                  </a:lnTo>
                  <a:lnTo>
                    <a:pt x="0" y="1658"/>
                  </a:lnTo>
                  <a:lnTo>
                    <a:pt x="0" y="1990"/>
                  </a:lnTo>
                  <a:lnTo>
                    <a:pt x="55" y="2321"/>
                  </a:lnTo>
                  <a:lnTo>
                    <a:pt x="166" y="2598"/>
                  </a:lnTo>
                  <a:lnTo>
                    <a:pt x="276" y="2874"/>
                  </a:lnTo>
                  <a:lnTo>
                    <a:pt x="442" y="3095"/>
                  </a:lnTo>
                  <a:lnTo>
                    <a:pt x="663" y="3261"/>
                  </a:lnTo>
                  <a:lnTo>
                    <a:pt x="829" y="3316"/>
                  </a:lnTo>
                  <a:lnTo>
                    <a:pt x="1050" y="3372"/>
                  </a:lnTo>
                  <a:lnTo>
                    <a:pt x="1271" y="3316"/>
                  </a:lnTo>
                  <a:lnTo>
                    <a:pt x="1492" y="3261"/>
                  </a:lnTo>
                  <a:lnTo>
                    <a:pt x="1658" y="3095"/>
                  </a:lnTo>
                  <a:lnTo>
                    <a:pt x="1824" y="2874"/>
                  </a:lnTo>
                  <a:lnTo>
                    <a:pt x="1935" y="2598"/>
                  </a:lnTo>
                  <a:lnTo>
                    <a:pt x="2045" y="2321"/>
                  </a:lnTo>
                  <a:lnTo>
                    <a:pt x="2100" y="1990"/>
                  </a:lnTo>
                  <a:lnTo>
                    <a:pt x="2156" y="1658"/>
                  </a:lnTo>
                  <a:lnTo>
                    <a:pt x="2100" y="1327"/>
                  </a:lnTo>
                  <a:lnTo>
                    <a:pt x="2045" y="995"/>
                  </a:lnTo>
                  <a:lnTo>
                    <a:pt x="1935" y="719"/>
                  </a:lnTo>
                  <a:lnTo>
                    <a:pt x="1824" y="498"/>
                  </a:lnTo>
                  <a:lnTo>
                    <a:pt x="1658" y="276"/>
                  </a:lnTo>
                  <a:lnTo>
                    <a:pt x="1492" y="111"/>
                  </a:lnTo>
                  <a:lnTo>
                    <a:pt x="1271" y="0"/>
                  </a:lnTo>
                  <a:close/>
                </a:path>
              </a:pathLst>
            </a:custGeom>
            <a:solidFill>
              <a:srgbClr val="262D40"/>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7715;p41">
              <a:extLst>
                <a:ext uri="{FF2B5EF4-FFF2-40B4-BE49-F238E27FC236}">
                  <a16:creationId xmlns:a16="http://schemas.microsoft.com/office/drawing/2014/main" id="{CB6D715E-8BAC-1E97-504C-E79BF381A2E7}"/>
                </a:ext>
              </a:extLst>
            </p:cNvPr>
            <p:cNvSpPr/>
            <p:nvPr/>
          </p:nvSpPr>
          <p:spPr>
            <a:xfrm>
              <a:off x="2900775" y="2699275"/>
              <a:ext cx="53925" cy="85675"/>
            </a:xfrm>
            <a:custGeom>
              <a:avLst/>
              <a:gdLst/>
              <a:ahLst/>
              <a:cxnLst/>
              <a:rect l="l" t="t" r="r" b="b"/>
              <a:pathLst>
                <a:path w="2157" h="3427" extrusionOk="0">
                  <a:moveTo>
                    <a:pt x="1106" y="0"/>
                  </a:moveTo>
                  <a:lnTo>
                    <a:pt x="885" y="55"/>
                  </a:lnTo>
                  <a:lnTo>
                    <a:pt x="664" y="166"/>
                  </a:lnTo>
                  <a:lnTo>
                    <a:pt x="498" y="276"/>
                  </a:lnTo>
                  <a:lnTo>
                    <a:pt x="332" y="497"/>
                  </a:lnTo>
                  <a:lnTo>
                    <a:pt x="167" y="774"/>
                  </a:lnTo>
                  <a:lnTo>
                    <a:pt x="111" y="1050"/>
                  </a:lnTo>
                  <a:lnTo>
                    <a:pt x="56" y="1382"/>
                  </a:lnTo>
                  <a:lnTo>
                    <a:pt x="1" y="1713"/>
                  </a:lnTo>
                  <a:lnTo>
                    <a:pt x="56" y="2045"/>
                  </a:lnTo>
                  <a:lnTo>
                    <a:pt x="111" y="2377"/>
                  </a:lnTo>
                  <a:lnTo>
                    <a:pt x="167" y="2653"/>
                  </a:lnTo>
                  <a:lnTo>
                    <a:pt x="332" y="2929"/>
                  </a:lnTo>
                  <a:lnTo>
                    <a:pt x="498" y="3095"/>
                  </a:lnTo>
                  <a:lnTo>
                    <a:pt x="664" y="3261"/>
                  </a:lnTo>
                  <a:lnTo>
                    <a:pt x="885" y="3372"/>
                  </a:lnTo>
                  <a:lnTo>
                    <a:pt x="1106" y="3427"/>
                  </a:lnTo>
                  <a:lnTo>
                    <a:pt x="1327" y="3372"/>
                  </a:lnTo>
                  <a:lnTo>
                    <a:pt x="1493" y="3261"/>
                  </a:lnTo>
                  <a:lnTo>
                    <a:pt x="1714" y="3095"/>
                  </a:lnTo>
                  <a:lnTo>
                    <a:pt x="1825" y="2929"/>
                  </a:lnTo>
                  <a:lnTo>
                    <a:pt x="1991" y="2653"/>
                  </a:lnTo>
                  <a:lnTo>
                    <a:pt x="2101" y="2377"/>
                  </a:lnTo>
                  <a:lnTo>
                    <a:pt x="2156" y="2045"/>
                  </a:lnTo>
                  <a:lnTo>
                    <a:pt x="2156" y="1713"/>
                  </a:lnTo>
                  <a:lnTo>
                    <a:pt x="2156" y="1382"/>
                  </a:lnTo>
                  <a:lnTo>
                    <a:pt x="2101" y="1050"/>
                  </a:lnTo>
                  <a:lnTo>
                    <a:pt x="1991" y="774"/>
                  </a:lnTo>
                  <a:lnTo>
                    <a:pt x="1825" y="497"/>
                  </a:lnTo>
                  <a:lnTo>
                    <a:pt x="1714" y="276"/>
                  </a:lnTo>
                  <a:lnTo>
                    <a:pt x="1493" y="166"/>
                  </a:lnTo>
                  <a:lnTo>
                    <a:pt x="1327" y="55"/>
                  </a:lnTo>
                  <a:lnTo>
                    <a:pt x="1106" y="0"/>
                  </a:lnTo>
                  <a:close/>
                </a:path>
              </a:pathLst>
            </a:custGeom>
            <a:solidFill>
              <a:srgbClr val="262D40"/>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7716;p41">
              <a:extLst>
                <a:ext uri="{FF2B5EF4-FFF2-40B4-BE49-F238E27FC236}">
                  <a16:creationId xmlns:a16="http://schemas.microsoft.com/office/drawing/2014/main" id="{A23A58B3-F31D-738D-06D7-5733D0D72E98}"/>
                </a:ext>
              </a:extLst>
            </p:cNvPr>
            <p:cNvSpPr/>
            <p:nvPr/>
          </p:nvSpPr>
          <p:spPr>
            <a:xfrm>
              <a:off x="2544275" y="2909300"/>
              <a:ext cx="218350" cy="147875"/>
            </a:xfrm>
            <a:custGeom>
              <a:avLst/>
              <a:gdLst/>
              <a:ahLst/>
              <a:cxnLst/>
              <a:rect l="l" t="t" r="r" b="b"/>
              <a:pathLst>
                <a:path w="8734" h="5915" extrusionOk="0">
                  <a:moveTo>
                    <a:pt x="111" y="0"/>
                  </a:moveTo>
                  <a:lnTo>
                    <a:pt x="56" y="277"/>
                  </a:lnTo>
                  <a:lnTo>
                    <a:pt x="1" y="1050"/>
                  </a:lnTo>
                  <a:lnTo>
                    <a:pt x="56" y="1879"/>
                  </a:lnTo>
                  <a:lnTo>
                    <a:pt x="111" y="2487"/>
                  </a:lnTo>
                  <a:lnTo>
                    <a:pt x="222" y="3095"/>
                  </a:lnTo>
                  <a:lnTo>
                    <a:pt x="443" y="3703"/>
                  </a:lnTo>
                  <a:lnTo>
                    <a:pt x="719" y="4311"/>
                  </a:lnTo>
                  <a:lnTo>
                    <a:pt x="1051" y="4809"/>
                  </a:lnTo>
                  <a:lnTo>
                    <a:pt x="1272" y="5085"/>
                  </a:lnTo>
                  <a:lnTo>
                    <a:pt x="1549" y="5306"/>
                  </a:lnTo>
                  <a:lnTo>
                    <a:pt x="1825" y="5472"/>
                  </a:lnTo>
                  <a:lnTo>
                    <a:pt x="2157" y="5638"/>
                  </a:lnTo>
                  <a:lnTo>
                    <a:pt x="2543" y="5748"/>
                  </a:lnTo>
                  <a:lnTo>
                    <a:pt x="2930" y="5859"/>
                  </a:lnTo>
                  <a:lnTo>
                    <a:pt x="3483" y="5914"/>
                  </a:lnTo>
                  <a:lnTo>
                    <a:pt x="3980" y="5914"/>
                  </a:lnTo>
                  <a:lnTo>
                    <a:pt x="4478" y="5859"/>
                  </a:lnTo>
                  <a:lnTo>
                    <a:pt x="4975" y="5748"/>
                  </a:lnTo>
                  <a:lnTo>
                    <a:pt x="5528" y="5527"/>
                  </a:lnTo>
                  <a:lnTo>
                    <a:pt x="5970" y="5251"/>
                  </a:lnTo>
                  <a:lnTo>
                    <a:pt x="6468" y="4975"/>
                  </a:lnTo>
                  <a:lnTo>
                    <a:pt x="6855" y="4643"/>
                  </a:lnTo>
                  <a:lnTo>
                    <a:pt x="7241" y="4256"/>
                  </a:lnTo>
                  <a:lnTo>
                    <a:pt x="7573" y="3924"/>
                  </a:lnTo>
                  <a:lnTo>
                    <a:pt x="8126" y="3261"/>
                  </a:lnTo>
                  <a:lnTo>
                    <a:pt x="8623" y="2543"/>
                  </a:lnTo>
                  <a:lnTo>
                    <a:pt x="8734" y="2266"/>
                  </a:lnTo>
                  <a:lnTo>
                    <a:pt x="7905" y="2211"/>
                  </a:lnTo>
                  <a:lnTo>
                    <a:pt x="6965" y="2045"/>
                  </a:lnTo>
                  <a:lnTo>
                    <a:pt x="5749" y="1879"/>
                  </a:lnTo>
                  <a:lnTo>
                    <a:pt x="4367" y="1548"/>
                  </a:lnTo>
                  <a:lnTo>
                    <a:pt x="2930" y="1161"/>
                  </a:lnTo>
                  <a:lnTo>
                    <a:pt x="2212" y="884"/>
                  </a:lnTo>
                  <a:lnTo>
                    <a:pt x="1493" y="608"/>
                  </a:lnTo>
                  <a:lnTo>
                    <a:pt x="775" y="332"/>
                  </a:lnTo>
                  <a:lnTo>
                    <a:pt x="111" y="0"/>
                  </a:lnTo>
                  <a:close/>
                </a:path>
              </a:pathLst>
            </a:custGeom>
            <a:solidFill>
              <a:srgbClr val="CC454E"/>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7717;p41">
              <a:extLst>
                <a:ext uri="{FF2B5EF4-FFF2-40B4-BE49-F238E27FC236}">
                  <a16:creationId xmlns:a16="http://schemas.microsoft.com/office/drawing/2014/main" id="{36D5C515-B51E-4B8B-1336-E8D257B782DC}"/>
                </a:ext>
              </a:extLst>
            </p:cNvPr>
            <p:cNvSpPr/>
            <p:nvPr/>
          </p:nvSpPr>
          <p:spPr>
            <a:xfrm>
              <a:off x="2544275" y="2909300"/>
              <a:ext cx="218350" cy="81550"/>
            </a:xfrm>
            <a:custGeom>
              <a:avLst/>
              <a:gdLst/>
              <a:ahLst/>
              <a:cxnLst/>
              <a:rect l="l" t="t" r="r" b="b"/>
              <a:pathLst>
                <a:path w="8734" h="3262" extrusionOk="0">
                  <a:moveTo>
                    <a:pt x="111" y="0"/>
                  </a:moveTo>
                  <a:lnTo>
                    <a:pt x="56" y="277"/>
                  </a:lnTo>
                  <a:lnTo>
                    <a:pt x="1" y="1050"/>
                  </a:lnTo>
                  <a:lnTo>
                    <a:pt x="1051" y="1492"/>
                  </a:lnTo>
                  <a:lnTo>
                    <a:pt x="2157" y="1935"/>
                  </a:lnTo>
                  <a:lnTo>
                    <a:pt x="3317" y="2266"/>
                  </a:lnTo>
                  <a:lnTo>
                    <a:pt x="4423" y="2598"/>
                  </a:lnTo>
                  <a:lnTo>
                    <a:pt x="5473" y="2874"/>
                  </a:lnTo>
                  <a:lnTo>
                    <a:pt x="6523" y="3095"/>
                  </a:lnTo>
                  <a:lnTo>
                    <a:pt x="7407" y="3206"/>
                  </a:lnTo>
                  <a:lnTo>
                    <a:pt x="8126" y="3261"/>
                  </a:lnTo>
                  <a:lnTo>
                    <a:pt x="8623" y="2543"/>
                  </a:lnTo>
                  <a:lnTo>
                    <a:pt x="8734" y="2266"/>
                  </a:lnTo>
                  <a:lnTo>
                    <a:pt x="7905" y="2211"/>
                  </a:lnTo>
                  <a:lnTo>
                    <a:pt x="6965" y="2045"/>
                  </a:lnTo>
                  <a:lnTo>
                    <a:pt x="5749" y="1879"/>
                  </a:lnTo>
                  <a:lnTo>
                    <a:pt x="4367" y="1548"/>
                  </a:lnTo>
                  <a:lnTo>
                    <a:pt x="2930" y="1161"/>
                  </a:lnTo>
                  <a:lnTo>
                    <a:pt x="2212" y="884"/>
                  </a:lnTo>
                  <a:lnTo>
                    <a:pt x="1493" y="608"/>
                  </a:lnTo>
                  <a:lnTo>
                    <a:pt x="775" y="332"/>
                  </a:lnTo>
                  <a:lnTo>
                    <a:pt x="111" y="0"/>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7718;p41">
              <a:extLst>
                <a:ext uri="{FF2B5EF4-FFF2-40B4-BE49-F238E27FC236}">
                  <a16:creationId xmlns:a16="http://schemas.microsoft.com/office/drawing/2014/main" id="{A9F15CC1-3069-D1B3-6F75-75F7246AD303}"/>
                </a:ext>
              </a:extLst>
            </p:cNvPr>
            <p:cNvSpPr/>
            <p:nvPr/>
          </p:nvSpPr>
          <p:spPr>
            <a:xfrm>
              <a:off x="2545675" y="2956275"/>
              <a:ext cx="123000" cy="100900"/>
            </a:xfrm>
            <a:custGeom>
              <a:avLst/>
              <a:gdLst/>
              <a:ahLst/>
              <a:cxnLst/>
              <a:rect l="l" t="t" r="r" b="b"/>
              <a:pathLst>
                <a:path w="4920" h="4036" extrusionOk="0">
                  <a:moveTo>
                    <a:pt x="0" y="0"/>
                  </a:moveTo>
                  <a:lnTo>
                    <a:pt x="55" y="608"/>
                  </a:lnTo>
                  <a:lnTo>
                    <a:pt x="166" y="1216"/>
                  </a:lnTo>
                  <a:lnTo>
                    <a:pt x="387" y="1824"/>
                  </a:lnTo>
                  <a:lnTo>
                    <a:pt x="663" y="2432"/>
                  </a:lnTo>
                  <a:lnTo>
                    <a:pt x="995" y="2930"/>
                  </a:lnTo>
                  <a:lnTo>
                    <a:pt x="1216" y="3206"/>
                  </a:lnTo>
                  <a:lnTo>
                    <a:pt x="1493" y="3427"/>
                  </a:lnTo>
                  <a:lnTo>
                    <a:pt x="1769" y="3593"/>
                  </a:lnTo>
                  <a:lnTo>
                    <a:pt x="2101" y="3759"/>
                  </a:lnTo>
                  <a:lnTo>
                    <a:pt x="2487" y="3869"/>
                  </a:lnTo>
                  <a:lnTo>
                    <a:pt x="2874" y="3980"/>
                  </a:lnTo>
                  <a:lnTo>
                    <a:pt x="3427" y="4035"/>
                  </a:lnTo>
                  <a:lnTo>
                    <a:pt x="3924" y="4035"/>
                  </a:lnTo>
                  <a:lnTo>
                    <a:pt x="4422" y="3980"/>
                  </a:lnTo>
                  <a:lnTo>
                    <a:pt x="4919" y="3814"/>
                  </a:lnTo>
                  <a:lnTo>
                    <a:pt x="4532" y="3096"/>
                  </a:lnTo>
                  <a:lnTo>
                    <a:pt x="4090" y="2377"/>
                  </a:lnTo>
                  <a:lnTo>
                    <a:pt x="3538" y="1714"/>
                  </a:lnTo>
                  <a:lnTo>
                    <a:pt x="2930" y="1161"/>
                  </a:lnTo>
                  <a:lnTo>
                    <a:pt x="2266" y="719"/>
                  </a:lnTo>
                  <a:lnTo>
                    <a:pt x="1548" y="387"/>
                  </a:lnTo>
                  <a:lnTo>
                    <a:pt x="774" y="111"/>
                  </a:lnTo>
                  <a:lnTo>
                    <a:pt x="0" y="0"/>
                  </a:lnTo>
                  <a:close/>
                </a:path>
              </a:pathLst>
            </a:custGeom>
            <a:solidFill>
              <a:srgbClr val="E8729B"/>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7719;p41">
              <a:extLst>
                <a:ext uri="{FF2B5EF4-FFF2-40B4-BE49-F238E27FC236}">
                  <a16:creationId xmlns:a16="http://schemas.microsoft.com/office/drawing/2014/main" id="{1E337078-5D64-BFFB-207C-430429BAFD4E}"/>
                </a:ext>
              </a:extLst>
            </p:cNvPr>
            <p:cNvSpPr/>
            <p:nvPr/>
          </p:nvSpPr>
          <p:spPr>
            <a:xfrm>
              <a:off x="2088300" y="1770725"/>
              <a:ext cx="976950" cy="736500"/>
            </a:xfrm>
            <a:custGeom>
              <a:avLst/>
              <a:gdLst/>
              <a:ahLst/>
              <a:cxnLst/>
              <a:rect l="l" t="t" r="r" b="b"/>
              <a:pathLst>
                <a:path w="39078" h="29460" extrusionOk="0">
                  <a:moveTo>
                    <a:pt x="23435" y="0"/>
                  </a:moveTo>
                  <a:lnTo>
                    <a:pt x="22496" y="55"/>
                  </a:lnTo>
                  <a:lnTo>
                    <a:pt x="21556" y="166"/>
                  </a:lnTo>
                  <a:lnTo>
                    <a:pt x="20617" y="276"/>
                  </a:lnTo>
                  <a:lnTo>
                    <a:pt x="19677" y="442"/>
                  </a:lnTo>
                  <a:lnTo>
                    <a:pt x="18737" y="608"/>
                  </a:lnTo>
                  <a:lnTo>
                    <a:pt x="17853" y="829"/>
                  </a:lnTo>
                  <a:lnTo>
                    <a:pt x="16913" y="1161"/>
                  </a:lnTo>
                  <a:lnTo>
                    <a:pt x="16029" y="1492"/>
                  </a:lnTo>
                  <a:lnTo>
                    <a:pt x="15145" y="1879"/>
                  </a:lnTo>
                  <a:lnTo>
                    <a:pt x="14205" y="2321"/>
                  </a:lnTo>
                  <a:lnTo>
                    <a:pt x="13266" y="2874"/>
                  </a:lnTo>
                  <a:lnTo>
                    <a:pt x="12326" y="3537"/>
                  </a:lnTo>
                  <a:lnTo>
                    <a:pt x="11386" y="4201"/>
                  </a:lnTo>
                  <a:lnTo>
                    <a:pt x="10447" y="4919"/>
                  </a:lnTo>
                  <a:lnTo>
                    <a:pt x="9507" y="5748"/>
                  </a:lnTo>
                  <a:lnTo>
                    <a:pt x="8623" y="6577"/>
                  </a:lnTo>
                  <a:lnTo>
                    <a:pt x="7739" y="7462"/>
                  </a:lnTo>
                  <a:lnTo>
                    <a:pt x="6909" y="8346"/>
                  </a:lnTo>
                  <a:lnTo>
                    <a:pt x="6136" y="9341"/>
                  </a:lnTo>
                  <a:lnTo>
                    <a:pt x="5417" y="10280"/>
                  </a:lnTo>
                  <a:lnTo>
                    <a:pt x="4754" y="11331"/>
                  </a:lnTo>
                  <a:lnTo>
                    <a:pt x="4146" y="12325"/>
                  </a:lnTo>
                  <a:lnTo>
                    <a:pt x="3593" y="13376"/>
                  </a:lnTo>
                  <a:lnTo>
                    <a:pt x="3151" y="14481"/>
                  </a:lnTo>
                  <a:lnTo>
                    <a:pt x="2764" y="15531"/>
                  </a:lnTo>
                  <a:lnTo>
                    <a:pt x="2433" y="16692"/>
                  </a:lnTo>
                  <a:lnTo>
                    <a:pt x="1769" y="19124"/>
                  </a:lnTo>
                  <a:lnTo>
                    <a:pt x="1217" y="21556"/>
                  </a:lnTo>
                  <a:lnTo>
                    <a:pt x="774" y="23877"/>
                  </a:lnTo>
                  <a:lnTo>
                    <a:pt x="443" y="25867"/>
                  </a:lnTo>
                  <a:lnTo>
                    <a:pt x="166" y="27525"/>
                  </a:lnTo>
                  <a:lnTo>
                    <a:pt x="1" y="28962"/>
                  </a:lnTo>
                  <a:lnTo>
                    <a:pt x="2267" y="29459"/>
                  </a:lnTo>
                  <a:lnTo>
                    <a:pt x="2322" y="28188"/>
                  </a:lnTo>
                  <a:lnTo>
                    <a:pt x="2433" y="26751"/>
                  </a:lnTo>
                  <a:lnTo>
                    <a:pt x="2598" y="24927"/>
                  </a:lnTo>
                  <a:lnTo>
                    <a:pt x="2930" y="22716"/>
                  </a:lnTo>
                  <a:lnTo>
                    <a:pt x="3206" y="21500"/>
                  </a:lnTo>
                  <a:lnTo>
                    <a:pt x="3483" y="20229"/>
                  </a:lnTo>
                  <a:lnTo>
                    <a:pt x="3814" y="18958"/>
                  </a:lnTo>
                  <a:lnTo>
                    <a:pt x="4201" y="17631"/>
                  </a:lnTo>
                  <a:lnTo>
                    <a:pt x="4643" y="16250"/>
                  </a:lnTo>
                  <a:lnTo>
                    <a:pt x="5196" y="14923"/>
                  </a:lnTo>
                  <a:lnTo>
                    <a:pt x="5583" y="14094"/>
                  </a:lnTo>
                  <a:lnTo>
                    <a:pt x="5970" y="13265"/>
                  </a:lnTo>
                  <a:lnTo>
                    <a:pt x="6799" y="11773"/>
                  </a:lnTo>
                  <a:lnTo>
                    <a:pt x="7739" y="10336"/>
                  </a:lnTo>
                  <a:lnTo>
                    <a:pt x="8733" y="9065"/>
                  </a:lnTo>
                  <a:lnTo>
                    <a:pt x="9784" y="7849"/>
                  </a:lnTo>
                  <a:lnTo>
                    <a:pt x="10944" y="6798"/>
                  </a:lnTo>
                  <a:lnTo>
                    <a:pt x="12105" y="5859"/>
                  </a:lnTo>
                  <a:lnTo>
                    <a:pt x="13376" y="4974"/>
                  </a:lnTo>
                  <a:lnTo>
                    <a:pt x="14647" y="4201"/>
                  </a:lnTo>
                  <a:lnTo>
                    <a:pt x="15974" y="3593"/>
                  </a:lnTo>
                  <a:lnTo>
                    <a:pt x="17300" y="3040"/>
                  </a:lnTo>
                  <a:lnTo>
                    <a:pt x="18682" y="2543"/>
                  </a:lnTo>
                  <a:lnTo>
                    <a:pt x="20064" y="2211"/>
                  </a:lnTo>
                  <a:lnTo>
                    <a:pt x="21501" y="1935"/>
                  </a:lnTo>
                  <a:lnTo>
                    <a:pt x="22883" y="1769"/>
                  </a:lnTo>
                  <a:lnTo>
                    <a:pt x="24320" y="1658"/>
                  </a:lnTo>
                  <a:lnTo>
                    <a:pt x="25978" y="1658"/>
                  </a:lnTo>
                  <a:lnTo>
                    <a:pt x="26752" y="1714"/>
                  </a:lnTo>
                  <a:lnTo>
                    <a:pt x="27525" y="1824"/>
                  </a:lnTo>
                  <a:lnTo>
                    <a:pt x="29018" y="2100"/>
                  </a:lnTo>
                  <a:lnTo>
                    <a:pt x="30455" y="2432"/>
                  </a:lnTo>
                  <a:lnTo>
                    <a:pt x="31726" y="2874"/>
                  </a:lnTo>
                  <a:lnTo>
                    <a:pt x="32942" y="3372"/>
                  </a:lnTo>
                  <a:lnTo>
                    <a:pt x="34047" y="3869"/>
                  </a:lnTo>
                  <a:lnTo>
                    <a:pt x="35098" y="4422"/>
                  </a:lnTo>
                  <a:lnTo>
                    <a:pt x="35982" y="4974"/>
                  </a:lnTo>
                  <a:lnTo>
                    <a:pt x="36756" y="5527"/>
                  </a:lnTo>
                  <a:lnTo>
                    <a:pt x="37474" y="6025"/>
                  </a:lnTo>
                  <a:lnTo>
                    <a:pt x="38027" y="6467"/>
                  </a:lnTo>
                  <a:lnTo>
                    <a:pt x="38801" y="7185"/>
                  </a:lnTo>
                  <a:lnTo>
                    <a:pt x="39077" y="7462"/>
                  </a:lnTo>
                  <a:lnTo>
                    <a:pt x="38911" y="7185"/>
                  </a:lnTo>
                  <a:lnTo>
                    <a:pt x="38524" y="6577"/>
                  </a:lnTo>
                  <a:lnTo>
                    <a:pt x="37806" y="5693"/>
                  </a:lnTo>
                  <a:lnTo>
                    <a:pt x="36866" y="4643"/>
                  </a:lnTo>
                  <a:lnTo>
                    <a:pt x="36258" y="4090"/>
                  </a:lnTo>
                  <a:lnTo>
                    <a:pt x="35595" y="3482"/>
                  </a:lnTo>
                  <a:lnTo>
                    <a:pt x="34876" y="2929"/>
                  </a:lnTo>
                  <a:lnTo>
                    <a:pt x="34103" y="2432"/>
                  </a:lnTo>
                  <a:lnTo>
                    <a:pt x="33274" y="1879"/>
                  </a:lnTo>
                  <a:lnTo>
                    <a:pt x="32334" y="1437"/>
                  </a:lnTo>
                  <a:lnTo>
                    <a:pt x="31339" y="1050"/>
                  </a:lnTo>
                  <a:lnTo>
                    <a:pt x="30289" y="719"/>
                  </a:lnTo>
                  <a:lnTo>
                    <a:pt x="28741" y="387"/>
                  </a:lnTo>
                  <a:lnTo>
                    <a:pt x="27083" y="166"/>
                  </a:lnTo>
                  <a:lnTo>
                    <a:pt x="25315" y="55"/>
                  </a:lnTo>
                  <a:lnTo>
                    <a:pt x="2343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7720;p41">
              <a:extLst>
                <a:ext uri="{FF2B5EF4-FFF2-40B4-BE49-F238E27FC236}">
                  <a16:creationId xmlns:a16="http://schemas.microsoft.com/office/drawing/2014/main" id="{0FA4DD9B-A228-F20D-EF88-16F06CD7A776}"/>
                </a:ext>
              </a:extLst>
            </p:cNvPr>
            <p:cNvSpPr/>
            <p:nvPr/>
          </p:nvSpPr>
          <p:spPr>
            <a:xfrm>
              <a:off x="1936300" y="2449175"/>
              <a:ext cx="355150" cy="533375"/>
            </a:xfrm>
            <a:custGeom>
              <a:avLst/>
              <a:gdLst/>
              <a:ahLst/>
              <a:cxnLst/>
              <a:rect l="l" t="t" r="r" b="b"/>
              <a:pathLst>
                <a:path w="14206" h="21335" extrusionOk="0">
                  <a:moveTo>
                    <a:pt x="6025" y="0"/>
                  </a:moveTo>
                  <a:lnTo>
                    <a:pt x="5307" y="111"/>
                  </a:lnTo>
                  <a:lnTo>
                    <a:pt x="4588" y="332"/>
                  </a:lnTo>
                  <a:lnTo>
                    <a:pt x="3980" y="719"/>
                  </a:lnTo>
                  <a:lnTo>
                    <a:pt x="3372" y="1105"/>
                  </a:lnTo>
                  <a:lnTo>
                    <a:pt x="2764" y="1603"/>
                  </a:lnTo>
                  <a:lnTo>
                    <a:pt x="2267" y="2211"/>
                  </a:lnTo>
                  <a:lnTo>
                    <a:pt x="1769" y="2874"/>
                  </a:lnTo>
                  <a:lnTo>
                    <a:pt x="1327" y="3648"/>
                  </a:lnTo>
                  <a:lnTo>
                    <a:pt x="996" y="4422"/>
                  </a:lnTo>
                  <a:lnTo>
                    <a:pt x="664" y="5306"/>
                  </a:lnTo>
                  <a:lnTo>
                    <a:pt x="388" y="6190"/>
                  </a:lnTo>
                  <a:lnTo>
                    <a:pt x="222" y="7185"/>
                  </a:lnTo>
                  <a:lnTo>
                    <a:pt x="56" y="8180"/>
                  </a:lnTo>
                  <a:lnTo>
                    <a:pt x="1" y="9230"/>
                  </a:lnTo>
                  <a:lnTo>
                    <a:pt x="1" y="10280"/>
                  </a:lnTo>
                  <a:lnTo>
                    <a:pt x="56" y="11386"/>
                  </a:lnTo>
                  <a:lnTo>
                    <a:pt x="222" y="12491"/>
                  </a:lnTo>
                  <a:lnTo>
                    <a:pt x="443" y="13541"/>
                  </a:lnTo>
                  <a:lnTo>
                    <a:pt x="719" y="14536"/>
                  </a:lnTo>
                  <a:lnTo>
                    <a:pt x="1051" y="15476"/>
                  </a:lnTo>
                  <a:lnTo>
                    <a:pt x="1438" y="16360"/>
                  </a:lnTo>
                  <a:lnTo>
                    <a:pt x="1880" y="17244"/>
                  </a:lnTo>
                  <a:lnTo>
                    <a:pt x="2377" y="18018"/>
                  </a:lnTo>
                  <a:lnTo>
                    <a:pt x="2930" y="18682"/>
                  </a:lnTo>
                  <a:lnTo>
                    <a:pt x="3483" y="19345"/>
                  </a:lnTo>
                  <a:lnTo>
                    <a:pt x="4091" y="19897"/>
                  </a:lnTo>
                  <a:lnTo>
                    <a:pt x="4754" y="20395"/>
                  </a:lnTo>
                  <a:lnTo>
                    <a:pt x="5417" y="20782"/>
                  </a:lnTo>
                  <a:lnTo>
                    <a:pt x="6081" y="21058"/>
                  </a:lnTo>
                  <a:lnTo>
                    <a:pt x="6799" y="21224"/>
                  </a:lnTo>
                  <a:lnTo>
                    <a:pt x="7518" y="21334"/>
                  </a:lnTo>
                  <a:lnTo>
                    <a:pt x="8236" y="21334"/>
                  </a:lnTo>
                  <a:lnTo>
                    <a:pt x="8955" y="21169"/>
                  </a:lnTo>
                  <a:lnTo>
                    <a:pt x="9618" y="20948"/>
                  </a:lnTo>
                  <a:lnTo>
                    <a:pt x="10281" y="20616"/>
                  </a:lnTo>
                  <a:lnTo>
                    <a:pt x="10889" y="20174"/>
                  </a:lnTo>
                  <a:lnTo>
                    <a:pt x="11442" y="19676"/>
                  </a:lnTo>
                  <a:lnTo>
                    <a:pt x="11939" y="19068"/>
                  </a:lnTo>
                  <a:lnTo>
                    <a:pt x="12437" y="18405"/>
                  </a:lnTo>
                  <a:lnTo>
                    <a:pt x="12879" y="17687"/>
                  </a:lnTo>
                  <a:lnTo>
                    <a:pt x="13266" y="16858"/>
                  </a:lnTo>
                  <a:lnTo>
                    <a:pt x="13542" y="16029"/>
                  </a:lnTo>
                  <a:lnTo>
                    <a:pt x="13819" y="15089"/>
                  </a:lnTo>
                  <a:lnTo>
                    <a:pt x="14040" y="14149"/>
                  </a:lnTo>
                  <a:lnTo>
                    <a:pt x="14150" y="13099"/>
                  </a:lnTo>
                  <a:lnTo>
                    <a:pt x="14205" y="12104"/>
                  </a:lnTo>
                  <a:lnTo>
                    <a:pt x="14205" y="10999"/>
                  </a:lnTo>
                  <a:lnTo>
                    <a:pt x="14150" y="9949"/>
                  </a:lnTo>
                  <a:lnTo>
                    <a:pt x="13984" y="8843"/>
                  </a:lnTo>
                  <a:lnTo>
                    <a:pt x="13763" y="7793"/>
                  </a:lnTo>
                  <a:lnTo>
                    <a:pt x="13487" y="6798"/>
                  </a:lnTo>
                  <a:lnTo>
                    <a:pt x="13155" y="5803"/>
                  </a:lnTo>
                  <a:lnTo>
                    <a:pt x="12768" y="4919"/>
                  </a:lnTo>
                  <a:lnTo>
                    <a:pt x="12326" y="4090"/>
                  </a:lnTo>
                  <a:lnTo>
                    <a:pt x="11829" y="3316"/>
                  </a:lnTo>
                  <a:lnTo>
                    <a:pt x="11276" y="2598"/>
                  </a:lnTo>
                  <a:lnTo>
                    <a:pt x="10723" y="1990"/>
                  </a:lnTo>
                  <a:lnTo>
                    <a:pt x="10115" y="1382"/>
                  </a:lnTo>
                  <a:lnTo>
                    <a:pt x="9507" y="940"/>
                  </a:lnTo>
                  <a:lnTo>
                    <a:pt x="8844" y="553"/>
                  </a:lnTo>
                  <a:lnTo>
                    <a:pt x="8126" y="276"/>
                  </a:lnTo>
                  <a:lnTo>
                    <a:pt x="7462" y="55"/>
                  </a:lnTo>
                  <a:lnTo>
                    <a:pt x="6744"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7721;p41">
              <a:extLst>
                <a:ext uri="{FF2B5EF4-FFF2-40B4-BE49-F238E27FC236}">
                  <a16:creationId xmlns:a16="http://schemas.microsoft.com/office/drawing/2014/main" id="{4B88F7E3-C32A-78FF-A6B2-969C50CA8690}"/>
                </a:ext>
              </a:extLst>
            </p:cNvPr>
            <p:cNvSpPr/>
            <p:nvPr/>
          </p:nvSpPr>
          <p:spPr>
            <a:xfrm>
              <a:off x="1950125" y="2534825"/>
              <a:ext cx="234925" cy="400750"/>
            </a:xfrm>
            <a:custGeom>
              <a:avLst/>
              <a:gdLst/>
              <a:ahLst/>
              <a:cxnLst/>
              <a:rect l="l" t="t" r="r" b="b"/>
              <a:pathLst>
                <a:path w="9397" h="16030" extrusionOk="0">
                  <a:moveTo>
                    <a:pt x="3483" y="1"/>
                  </a:moveTo>
                  <a:lnTo>
                    <a:pt x="3040" y="111"/>
                  </a:lnTo>
                  <a:lnTo>
                    <a:pt x="2598" y="332"/>
                  </a:lnTo>
                  <a:lnTo>
                    <a:pt x="2156" y="554"/>
                  </a:lnTo>
                  <a:lnTo>
                    <a:pt x="1824" y="885"/>
                  </a:lnTo>
                  <a:lnTo>
                    <a:pt x="1438" y="1327"/>
                  </a:lnTo>
                  <a:lnTo>
                    <a:pt x="1161" y="1769"/>
                  </a:lnTo>
                  <a:lnTo>
                    <a:pt x="885" y="2267"/>
                  </a:lnTo>
                  <a:lnTo>
                    <a:pt x="608" y="2820"/>
                  </a:lnTo>
                  <a:lnTo>
                    <a:pt x="387" y="3428"/>
                  </a:lnTo>
                  <a:lnTo>
                    <a:pt x="222" y="4091"/>
                  </a:lnTo>
                  <a:lnTo>
                    <a:pt x="111" y="4809"/>
                  </a:lnTo>
                  <a:lnTo>
                    <a:pt x="1" y="5528"/>
                  </a:lnTo>
                  <a:lnTo>
                    <a:pt x="1" y="6302"/>
                  </a:lnTo>
                  <a:lnTo>
                    <a:pt x="1" y="7075"/>
                  </a:lnTo>
                  <a:lnTo>
                    <a:pt x="56" y="7849"/>
                  </a:lnTo>
                  <a:lnTo>
                    <a:pt x="111" y="8678"/>
                  </a:lnTo>
                  <a:lnTo>
                    <a:pt x="277" y="9507"/>
                  </a:lnTo>
                  <a:lnTo>
                    <a:pt x="498" y="10281"/>
                  </a:lnTo>
                  <a:lnTo>
                    <a:pt x="719" y="11055"/>
                  </a:lnTo>
                  <a:lnTo>
                    <a:pt x="940" y="11718"/>
                  </a:lnTo>
                  <a:lnTo>
                    <a:pt x="1272" y="12437"/>
                  </a:lnTo>
                  <a:lnTo>
                    <a:pt x="1603" y="13045"/>
                  </a:lnTo>
                  <a:lnTo>
                    <a:pt x="1935" y="13597"/>
                  </a:lnTo>
                  <a:lnTo>
                    <a:pt x="2322" y="14150"/>
                  </a:lnTo>
                  <a:lnTo>
                    <a:pt x="2709" y="14592"/>
                  </a:lnTo>
                  <a:lnTo>
                    <a:pt x="3151" y="15034"/>
                  </a:lnTo>
                  <a:lnTo>
                    <a:pt x="3593" y="15366"/>
                  </a:lnTo>
                  <a:lnTo>
                    <a:pt x="4035" y="15642"/>
                  </a:lnTo>
                  <a:lnTo>
                    <a:pt x="4477" y="15863"/>
                  </a:lnTo>
                  <a:lnTo>
                    <a:pt x="4920" y="15974"/>
                  </a:lnTo>
                  <a:lnTo>
                    <a:pt x="5417" y="16029"/>
                  </a:lnTo>
                  <a:lnTo>
                    <a:pt x="5859" y="15974"/>
                  </a:lnTo>
                  <a:lnTo>
                    <a:pt x="6357" y="15863"/>
                  </a:lnTo>
                  <a:lnTo>
                    <a:pt x="6744" y="15698"/>
                  </a:lnTo>
                  <a:lnTo>
                    <a:pt x="7186" y="15421"/>
                  </a:lnTo>
                  <a:lnTo>
                    <a:pt x="7573" y="15090"/>
                  </a:lnTo>
                  <a:lnTo>
                    <a:pt x="7904" y="14703"/>
                  </a:lnTo>
                  <a:lnTo>
                    <a:pt x="8236" y="14261"/>
                  </a:lnTo>
                  <a:lnTo>
                    <a:pt x="8512" y="13708"/>
                  </a:lnTo>
                  <a:lnTo>
                    <a:pt x="8733" y="13155"/>
                  </a:lnTo>
                  <a:lnTo>
                    <a:pt x="8954" y="12547"/>
                  </a:lnTo>
                  <a:lnTo>
                    <a:pt x="9120" y="11884"/>
                  </a:lnTo>
                  <a:lnTo>
                    <a:pt x="9231" y="11221"/>
                  </a:lnTo>
                  <a:lnTo>
                    <a:pt x="9341" y="10502"/>
                  </a:lnTo>
                  <a:lnTo>
                    <a:pt x="9397" y="9728"/>
                  </a:lnTo>
                  <a:lnTo>
                    <a:pt x="9341" y="8955"/>
                  </a:lnTo>
                  <a:lnTo>
                    <a:pt x="9341" y="8126"/>
                  </a:lnTo>
                  <a:lnTo>
                    <a:pt x="9231" y="7297"/>
                  </a:lnTo>
                  <a:lnTo>
                    <a:pt x="9065" y="6523"/>
                  </a:lnTo>
                  <a:lnTo>
                    <a:pt x="8899" y="5749"/>
                  </a:lnTo>
                  <a:lnTo>
                    <a:pt x="8678" y="4975"/>
                  </a:lnTo>
                  <a:lnTo>
                    <a:pt x="8402" y="4257"/>
                  </a:lnTo>
                  <a:lnTo>
                    <a:pt x="8125" y="3593"/>
                  </a:lnTo>
                  <a:lnTo>
                    <a:pt x="7794" y="2985"/>
                  </a:lnTo>
                  <a:lnTo>
                    <a:pt x="7407" y="2377"/>
                  </a:lnTo>
                  <a:lnTo>
                    <a:pt x="7020" y="1880"/>
                  </a:lnTo>
                  <a:lnTo>
                    <a:pt x="6633" y="1383"/>
                  </a:lnTo>
                  <a:lnTo>
                    <a:pt x="6246" y="996"/>
                  </a:lnTo>
                  <a:lnTo>
                    <a:pt x="5804" y="664"/>
                  </a:lnTo>
                  <a:lnTo>
                    <a:pt x="5362" y="388"/>
                  </a:lnTo>
                  <a:lnTo>
                    <a:pt x="4864" y="167"/>
                  </a:lnTo>
                  <a:lnTo>
                    <a:pt x="4422" y="56"/>
                  </a:lnTo>
                  <a:lnTo>
                    <a:pt x="3925" y="1"/>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7722;p41">
              <a:extLst>
                <a:ext uri="{FF2B5EF4-FFF2-40B4-BE49-F238E27FC236}">
                  <a16:creationId xmlns:a16="http://schemas.microsoft.com/office/drawing/2014/main" id="{8A40FFAE-7648-12FA-B27B-368875833A3A}"/>
                </a:ext>
              </a:extLst>
            </p:cNvPr>
            <p:cNvSpPr/>
            <p:nvPr/>
          </p:nvSpPr>
          <p:spPr>
            <a:xfrm>
              <a:off x="2603700" y="3076475"/>
              <a:ext cx="187950" cy="116100"/>
            </a:xfrm>
            <a:custGeom>
              <a:avLst/>
              <a:gdLst/>
              <a:ahLst/>
              <a:cxnLst/>
              <a:rect l="l" t="t" r="r" b="b"/>
              <a:pathLst>
                <a:path w="7518" h="4644" extrusionOk="0">
                  <a:moveTo>
                    <a:pt x="2985" y="1"/>
                  </a:moveTo>
                  <a:lnTo>
                    <a:pt x="2267" y="167"/>
                  </a:lnTo>
                  <a:lnTo>
                    <a:pt x="1659" y="388"/>
                  </a:lnTo>
                  <a:lnTo>
                    <a:pt x="1106" y="664"/>
                  </a:lnTo>
                  <a:lnTo>
                    <a:pt x="609" y="996"/>
                  </a:lnTo>
                  <a:lnTo>
                    <a:pt x="277" y="1383"/>
                  </a:lnTo>
                  <a:lnTo>
                    <a:pt x="166" y="1604"/>
                  </a:lnTo>
                  <a:lnTo>
                    <a:pt x="56" y="1825"/>
                  </a:lnTo>
                  <a:lnTo>
                    <a:pt x="1" y="2101"/>
                  </a:lnTo>
                  <a:lnTo>
                    <a:pt x="1" y="2322"/>
                  </a:lnTo>
                  <a:lnTo>
                    <a:pt x="1" y="2543"/>
                  </a:lnTo>
                  <a:lnTo>
                    <a:pt x="56" y="2820"/>
                  </a:lnTo>
                  <a:lnTo>
                    <a:pt x="166" y="3041"/>
                  </a:lnTo>
                  <a:lnTo>
                    <a:pt x="277" y="3262"/>
                  </a:lnTo>
                  <a:lnTo>
                    <a:pt x="609" y="3649"/>
                  </a:lnTo>
                  <a:lnTo>
                    <a:pt x="1106" y="3980"/>
                  </a:lnTo>
                  <a:lnTo>
                    <a:pt x="1659" y="4257"/>
                  </a:lnTo>
                  <a:lnTo>
                    <a:pt x="2267" y="4478"/>
                  </a:lnTo>
                  <a:lnTo>
                    <a:pt x="2985" y="4644"/>
                  </a:lnTo>
                  <a:lnTo>
                    <a:pt x="4478" y="4644"/>
                  </a:lnTo>
                  <a:lnTo>
                    <a:pt x="5196" y="4478"/>
                  </a:lnTo>
                  <a:lnTo>
                    <a:pt x="5859" y="4257"/>
                  </a:lnTo>
                  <a:lnTo>
                    <a:pt x="6412" y="3980"/>
                  </a:lnTo>
                  <a:lnTo>
                    <a:pt x="6854" y="3649"/>
                  </a:lnTo>
                  <a:lnTo>
                    <a:pt x="7241" y="3262"/>
                  </a:lnTo>
                  <a:lnTo>
                    <a:pt x="7352" y="3041"/>
                  </a:lnTo>
                  <a:lnTo>
                    <a:pt x="7407" y="2820"/>
                  </a:lnTo>
                  <a:lnTo>
                    <a:pt x="7517" y="2543"/>
                  </a:lnTo>
                  <a:lnTo>
                    <a:pt x="7517" y="2322"/>
                  </a:lnTo>
                  <a:lnTo>
                    <a:pt x="7517" y="2101"/>
                  </a:lnTo>
                  <a:lnTo>
                    <a:pt x="7407" y="1825"/>
                  </a:lnTo>
                  <a:lnTo>
                    <a:pt x="7352" y="1604"/>
                  </a:lnTo>
                  <a:lnTo>
                    <a:pt x="7241" y="1383"/>
                  </a:lnTo>
                  <a:lnTo>
                    <a:pt x="6854" y="996"/>
                  </a:lnTo>
                  <a:lnTo>
                    <a:pt x="6412" y="664"/>
                  </a:lnTo>
                  <a:lnTo>
                    <a:pt x="5859" y="388"/>
                  </a:lnTo>
                  <a:lnTo>
                    <a:pt x="5196" y="167"/>
                  </a:lnTo>
                  <a:lnTo>
                    <a:pt x="4478" y="1"/>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7723;p41">
              <a:extLst>
                <a:ext uri="{FF2B5EF4-FFF2-40B4-BE49-F238E27FC236}">
                  <a16:creationId xmlns:a16="http://schemas.microsoft.com/office/drawing/2014/main" id="{32D61108-2382-62DE-71E8-6AAC5D6A27ED}"/>
                </a:ext>
              </a:extLst>
            </p:cNvPr>
            <p:cNvSpPr/>
            <p:nvPr/>
          </p:nvSpPr>
          <p:spPr>
            <a:xfrm>
              <a:off x="2223725" y="2938300"/>
              <a:ext cx="380000" cy="196250"/>
            </a:xfrm>
            <a:custGeom>
              <a:avLst/>
              <a:gdLst/>
              <a:ahLst/>
              <a:cxnLst/>
              <a:rect l="l" t="t" r="r" b="b"/>
              <a:pathLst>
                <a:path w="15200" h="7850" fill="none" extrusionOk="0">
                  <a:moveTo>
                    <a:pt x="0" y="1"/>
                  </a:moveTo>
                  <a:lnTo>
                    <a:pt x="0" y="1"/>
                  </a:lnTo>
                  <a:lnTo>
                    <a:pt x="276" y="332"/>
                  </a:lnTo>
                  <a:lnTo>
                    <a:pt x="1050" y="1106"/>
                  </a:lnTo>
                  <a:lnTo>
                    <a:pt x="1603" y="1659"/>
                  </a:lnTo>
                  <a:lnTo>
                    <a:pt x="2266" y="2267"/>
                  </a:lnTo>
                  <a:lnTo>
                    <a:pt x="3095" y="2985"/>
                  </a:lnTo>
                  <a:lnTo>
                    <a:pt x="3980" y="3649"/>
                  </a:lnTo>
                  <a:lnTo>
                    <a:pt x="5030" y="4367"/>
                  </a:lnTo>
                  <a:lnTo>
                    <a:pt x="6135" y="5030"/>
                  </a:lnTo>
                  <a:lnTo>
                    <a:pt x="7406" y="5694"/>
                  </a:lnTo>
                  <a:lnTo>
                    <a:pt x="8733" y="6302"/>
                  </a:lnTo>
                  <a:lnTo>
                    <a:pt x="10225" y="6854"/>
                  </a:lnTo>
                  <a:lnTo>
                    <a:pt x="11773" y="7297"/>
                  </a:lnTo>
                  <a:lnTo>
                    <a:pt x="12602" y="7462"/>
                  </a:lnTo>
                  <a:lnTo>
                    <a:pt x="13431" y="7628"/>
                  </a:lnTo>
                  <a:lnTo>
                    <a:pt x="14260" y="7739"/>
                  </a:lnTo>
                  <a:lnTo>
                    <a:pt x="15200" y="7849"/>
                  </a:lnTo>
                </a:path>
              </a:pathLst>
            </a:custGeom>
            <a:noFill/>
            <a:ln w="11050" cap="rnd" cmpd="sng">
              <a:solidFill>
                <a:srgbClr val="222221"/>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7724;p41">
              <a:extLst>
                <a:ext uri="{FF2B5EF4-FFF2-40B4-BE49-F238E27FC236}">
                  <a16:creationId xmlns:a16="http://schemas.microsoft.com/office/drawing/2014/main" id="{91E323E4-B884-9DEA-BBBC-B9AF6C9B8D3B}"/>
                </a:ext>
              </a:extLst>
            </p:cNvPr>
            <p:cNvSpPr/>
            <p:nvPr/>
          </p:nvSpPr>
          <p:spPr>
            <a:xfrm>
              <a:off x="1545275" y="4099000"/>
              <a:ext cx="1254675" cy="1014225"/>
            </a:xfrm>
            <a:custGeom>
              <a:avLst/>
              <a:gdLst/>
              <a:ahLst/>
              <a:cxnLst/>
              <a:rect l="l" t="t" r="r" b="b"/>
              <a:pathLst>
                <a:path w="50187" h="40569" extrusionOk="0">
                  <a:moveTo>
                    <a:pt x="19842" y="0"/>
                  </a:moveTo>
                  <a:lnTo>
                    <a:pt x="0" y="3924"/>
                  </a:lnTo>
                  <a:lnTo>
                    <a:pt x="221" y="5361"/>
                  </a:lnTo>
                  <a:lnTo>
                    <a:pt x="885" y="9341"/>
                  </a:lnTo>
                  <a:lnTo>
                    <a:pt x="1935" y="14923"/>
                  </a:lnTo>
                  <a:lnTo>
                    <a:pt x="2543" y="18074"/>
                  </a:lnTo>
                  <a:lnTo>
                    <a:pt x="3261" y="21335"/>
                  </a:lnTo>
                  <a:lnTo>
                    <a:pt x="3980" y="24485"/>
                  </a:lnTo>
                  <a:lnTo>
                    <a:pt x="4809" y="27580"/>
                  </a:lnTo>
                  <a:lnTo>
                    <a:pt x="5638" y="30510"/>
                  </a:lnTo>
                  <a:lnTo>
                    <a:pt x="6522" y="33218"/>
                  </a:lnTo>
                  <a:lnTo>
                    <a:pt x="7020" y="34489"/>
                  </a:lnTo>
                  <a:lnTo>
                    <a:pt x="7462" y="35595"/>
                  </a:lnTo>
                  <a:lnTo>
                    <a:pt x="7959" y="36645"/>
                  </a:lnTo>
                  <a:lnTo>
                    <a:pt x="8457" y="37584"/>
                  </a:lnTo>
                  <a:lnTo>
                    <a:pt x="8899" y="38413"/>
                  </a:lnTo>
                  <a:lnTo>
                    <a:pt x="9396" y="39077"/>
                  </a:lnTo>
                  <a:lnTo>
                    <a:pt x="9949" y="39574"/>
                  </a:lnTo>
                  <a:lnTo>
                    <a:pt x="10170" y="39795"/>
                  </a:lnTo>
                  <a:lnTo>
                    <a:pt x="10446" y="39961"/>
                  </a:lnTo>
                  <a:lnTo>
                    <a:pt x="10723" y="40127"/>
                  </a:lnTo>
                  <a:lnTo>
                    <a:pt x="11054" y="40237"/>
                  </a:lnTo>
                  <a:lnTo>
                    <a:pt x="11773" y="40403"/>
                  </a:lnTo>
                  <a:lnTo>
                    <a:pt x="12712" y="40514"/>
                  </a:lnTo>
                  <a:lnTo>
                    <a:pt x="13707" y="40569"/>
                  </a:lnTo>
                  <a:lnTo>
                    <a:pt x="14868" y="40569"/>
                  </a:lnTo>
                  <a:lnTo>
                    <a:pt x="16139" y="40514"/>
                  </a:lnTo>
                  <a:lnTo>
                    <a:pt x="17521" y="40403"/>
                  </a:lnTo>
                  <a:lnTo>
                    <a:pt x="18958" y="40237"/>
                  </a:lnTo>
                  <a:lnTo>
                    <a:pt x="22053" y="39795"/>
                  </a:lnTo>
                  <a:lnTo>
                    <a:pt x="25369" y="39187"/>
                  </a:lnTo>
                  <a:lnTo>
                    <a:pt x="28796" y="38469"/>
                  </a:lnTo>
                  <a:lnTo>
                    <a:pt x="32223" y="37695"/>
                  </a:lnTo>
                  <a:lnTo>
                    <a:pt x="35595" y="36866"/>
                  </a:lnTo>
                  <a:lnTo>
                    <a:pt x="38856" y="36092"/>
                  </a:lnTo>
                  <a:lnTo>
                    <a:pt x="44493" y="34544"/>
                  </a:lnTo>
                  <a:lnTo>
                    <a:pt x="48362" y="33439"/>
                  </a:lnTo>
                  <a:lnTo>
                    <a:pt x="49854" y="33052"/>
                  </a:lnTo>
                  <a:lnTo>
                    <a:pt x="50186" y="23656"/>
                  </a:lnTo>
                  <a:lnTo>
                    <a:pt x="50186" y="23656"/>
                  </a:lnTo>
                  <a:lnTo>
                    <a:pt x="45985" y="23877"/>
                  </a:lnTo>
                  <a:lnTo>
                    <a:pt x="41619" y="24043"/>
                  </a:lnTo>
                  <a:lnTo>
                    <a:pt x="36534" y="24209"/>
                  </a:lnTo>
                  <a:lnTo>
                    <a:pt x="31394" y="24319"/>
                  </a:lnTo>
                  <a:lnTo>
                    <a:pt x="26751" y="24375"/>
                  </a:lnTo>
                  <a:lnTo>
                    <a:pt x="24872" y="24319"/>
                  </a:lnTo>
                  <a:lnTo>
                    <a:pt x="23269" y="24209"/>
                  </a:lnTo>
                  <a:lnTo>
                    <a:pt x="22164" y="24098"/>
                  </a:lnTo>
                  <a:lnTo>
                    <a:pt x="21777" y="23988"/>
                  </a:lnTo>
                  <a:lnTo>
                    <a:pt x="21556" y="23932"/>
                  </a:lnTo>
                  <a:lnTo>
                    <a:pt x="21390" y="23711"/>
                  </a:lnTo>
                  <a:lnTo>
                    <a:pt x="21224" y="23380"/>
                  </a:lnTo>
                  <a:lnTo>
                    <a:pt x="21114" y="22938"/>
                  </a:lnTo>
                  <a:lnTo>
                    <a:pt x="20948" y="22385"/>
                  </a:lnTo>
                  <a:lnTo>
                    <a:pt x="20727" y="20893"/>
                  </a:lnTo>
                  <a:lnTo>
                    <a:pt x="20506" y="19124"/>
                  </a:lnTo>
                  <a:lnTo>
                    <a:pt x="20285" y="16250"/>
                  </a:lnTo>
                  <a:lnTo>
                    <a:pt x="20119" y="13155"/>
                  </a:lnTo>
                  <a:lnTo>
                    <a:pt x="20008" y="10004"/>
                  </a:lnTo>
                  <a:lnTo>
                    <a:pt x="19898" y="6964"/>
                  </a:lnTo>
                  <a:lnTo>
                    <a:pt x="19842" y="2045"/>
                  </a:lnTo>
                  <a:lnTo>
                    <a:pt x="19842" y="0"/>
                  </a:lnTo>
                  <a:close/>
                </a:path>
              </a:pathLst>
            </a:custGeom>
            <a:solidFill>
              <a:srgbClr val="EA5B0F">
                <a:lumMod val="20000"/>
                <a:lumOff val="80000"/>
              </a:srgbClr>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7725;p41">
              <a:extLst>
                <a:ext uri="{FF2B5EF4-FFF2-40B4-BE49-F238E27FC236}">
                  <a16:creationId xmlns:a16="http://schemas.microsoft.com/office/drawing/2014/main" id="{D148D0FD-8D42-764E-DA06-540A28B1144A}"/>
                </a:ext>
              </a:extLst>
            </p:cNvPr>
            <p:cNvSpPr/>
            <p:nvPr/>
          </p:nvSpPr>
          <p:spPr>
            <a:xfrm>
              <a:off x="1545275" y="4099000"/>
              <a:ext cx="512650" cy="537525"/>
            </a:xfrm>
            <a:custGeom>
              <a:avLst/>
              <a:gdLst/>
              <a:ahLst/>
              <a:cxnLst/>
              <a:rect l="l" t="t" r="r" b="b"/>
              <a:pathLst>
                <a:path w="20506" h="21501" extrusionOk="0">
                  <a:moveTo>
                    <a:pt x="19842" y="0"/>
                  </a:moveTo>
                  <a:lnTo>
                    <a:pt x="0" y="3924"/>
                  </a:lnTo>
                  <a:lnTo>
                    <a:pt x="221" y="5361"/>
                  </a:lnTo>
                  <a:lnTo>
                    <a:pt x="885" y="9286"/>
                  </a:lnTo>
                  <a:lnTo>
                    <a:pt x="1935" y="14923"/>
                  </a:lnTo>
                  <a:lnTo>
                    <a:pt x="2543" y="18074"/>
                  </a:lnTo>
                  <a:lnTo>
                    <a:pt x="3261" y="21335"/>
                  </a:lnTo>
                  <a:lnTo>
                    <a:pt x="4532" y="21445"/>
                  </a:lnTo>
                  <a:lnTo>
                    <a:pt x="5804" y="21500"/>
                  </a:lnTo>
                  <a:lnTo>
                    <a:pt x="7020" y="21500"/>
                  </a:lnTo>
                  <a:lnTo>
                    <a:pt x="8291" y="21445"/>
                  </a:lnTo>
                  <a:lnTo>
                    <a:pt x="9507" y="21390"/>
                  </a:lnTo>
                  <a:lnTo>
                    <a:pt x="10723" y="21279"/>
                  </a:lnTo>
                  <a:lnTo>
                    <a:pt x="13044" y="20948"/>
                  </a:lnTo>
                  <a:lnTo>
                    <a:pt x="15255" y="20506"/>
                  </a:lnTo>
                  <a:lnTo>
                    <a:pt x="17245" y="20063"/>
                  </a:lnTo>
                  <a:lnTo>
                    <a:pt x="19013" y="19566"/>
                  </a:lnTo>
                  <a:lnTo>
                    <a:pt x="20506" y="19069"/>
                  </a:lnTo>
                  <a:lnTo>
                    <a:pt x="20285" y="16250"/>
                  </a:lnTo>
                  <a:lnTo>
                    <a:pt x="20119" y="13155"/>
                  </a:lnTo>
                  <a:lnTo>
                    <a:pt x="20008" y="10004"/>
                  </a:lnTo>
                  <a:lnTo>
                    <a:pt x="19898" y="6909"/>
                  </a:lnTo>
                  <a:lnTo>
                    <a:pt x="19842" y="1990"/>
                  </a:lnTo>
                  <a:lnTo>
                    <a:pt x="19842" y="0"/>
                  </a:lnTo>
                  <a:close/>
                </a:path>
              </a:pathLst>
            </a:custGeom>
            <a:solidFill>
              <a:srgbClr val="222221"/>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7726;p41">
              <a:extLst>
                <a:ext uri="{FF2B5EF4-FFF2-40B4-BE49-F238E27FC236}">
                  <a16:creationId xmlns:a16="http://schemas.microsoft.com/office/drawing/2014/main" id="{3C35BD5B-D02C-A91F-2BA8-5474AAA6BBD5}"/>
                </a:ext>
              </a:extLst>
            </p:cNvPr>
            <p:cNvSpPr/>
            <p:nvPr/>
          </p:nvSpPr>
          <p:spPr>
            <a:xfrm>
              <a:off x="2733600" y="4578475"/>
              <a:ext cx="755850" cy="475350"/>
            </a:xfrm>
            <a:custGeom>
              <a:avLst/>
              <a:gdLst/>
              <a:ahLst/>
              <a:cxnLst/>
              <a:rect l="l" t="t" r="r" b="b"/>
              <a:pathLst>
                <a:path w="30234" h="19014" extrusionOk="0">
                  <a:moveTo>
                    <a:pt x="19290" y="0"/>
                  </a:moveTo>
                  <a:lnTo>
                    <a:pt x="18792" y="55"/>
                  </a:lnTo>
                  <a:lnTo>
                    <a:pt x="15365" y="995"/>
                  </a:lnTo>
                  <a:lnTo>
                    <a:pt x="10833" y="2266"/>
                  </a:lnTo>
                  <a:lnTo>
                    <a:pt x="6025" y="3537"/>
                  </a:lnTo>
                  <a:lnTo>
                    <a:pt x="3758" y="4145"/>
                  </a:lnTo>
                  <a:lnTo>
                    <a:pt x="1713" y="4588"/>
                  </a:lnTo>
                  <a:lnTo>
                    <a:pt x="1161" y="6577"/>
                  </a:lnTo>
                  <a:lnTo>
                    <a:pt x="663" y="8899"/>
                  </a:lnTo>
                  <a:lnTo>
                    <a:pt x="387" y="10115"/>
                  </a:lnTo>
                  <a:lnTo>
                    <a:pt x="221" y="11331"/>
                  </a:lnTo>
                  <a:lnTo>
                    <a:pt x="55" y="12436"/>
                  </a:lnTo>
                  <a:lnTo>
                    <a:pt x="0" y="13541"/>
                  </a:lnTo>
                  <a:lnTo>
                    <a:pt x="276" y="13818"/>
                  </a:lnTo>
                  <a:lnTo>
                    <a:pt x="608" y="14094"/>
                  </a:lnTo>
                  <a:lnTo>
                    <a:pt x="940" y="14371"/>
                  </a:lnTo>
                  <a:lnTo>
                    <a:pt x="1327" y="14592"/>
                  </a:lnTo>
                  <a:lnTo>
                    <a:pt x="2100" y="14978"/>
                  </a:lnTo>
                  <a:lnTo>
                    <a:pt x="2929" y="15255"/>
                  </a:lnTo>
                  <a:lnTo>
                    <a:pt x="3814" y="15476"/>
                  </a:lnTo>
                  <a:lnTo>
                    <a:pt x="4753" y="15586"/>
                  </a:lnTo>
                  <a:lnTo>
                    <a:pt x="5693" y="15642"/>
                  </a:lnTo>
                  <a:lnTo>
                    <a:pt x="6633" y="15586"/>
                  </a:lnTo>
                  <a:lnTo>
                    <a:pt x="7683" y="15531"/>
                  </a:lnTo>
                  <a:lnTo>
                    <a:pt x="8678" y="15421"/>
                  </a:lnTo>
                  <a:lnTo>
                    <a:pt x="9672" y="15255"/>
                  </a:lnTo>
                  <a:lnTo>
                    <a:pt x="10612" y="15034"/>
                  </a:lnTo>
                  <a:lnTo>
                    <a:pt x="11552" y="14757"/>
                  </a:lnTo>
                  <a:lnTo>
                    <a:pt x="12436" y="14426"/>
                  </a:lnTo>
                  <a:lnTo>
                    <a:pt x="13265" y="14039"/>
                  </a:lnTo>
                  <a:lnTo>
                    <a:pt x="14094" y="13541"/>
                  </a:lnTo>
                  <a:lnTo>
                    <a:pt x="14094" y="14481"/>
                  </a:lnTo>
                  <a:lnTo>
                    <a:pt x="14094" y="15421"/>
                  </a:lnTo>
                  <a:lnTo>
                    <a:pt x="14205" y="16305"/>
                  </a:lnTo>
                  <a:lnTo>
                    <a:pt x="14315" y="17079"/>
                  </a:lnTo>
                  <a:lnTo>
                    <a:pt x="14426" y="17742"/>
                  </a:lnTo>
                  <a:lnTo>
                    <a:pt x="14647" y="18295"/>
                  </a:lnTo>
                  <a:lnTo>
                    <a:pt x="14868" y="18682"/>
                  </a:lnTo>
                  <a:lnTo>
                    <a:pt x="14978" y="18847"/>
                  </a:lnTo>
                  <a:lnTo>
                    <a:pt x="15089" y="18903"/>
                  </a:lnTo>
                  <a:lnTo>
                    <a:pt x="15310" y="19013"/>
                  </a:lnTo>
                  <a:lnTo>
                    <a:pt x="15697" y="19013"/>
                  </a:lnTo>
                  <a:lnTo>
                    <a:pt x="15918" y="18958"/>
                  </a:lnTo>
                  <a:lnTo>
                    <a:pt x="16250" y="18792"/>
                  </a:lnTo>
                  <a:lnTo>
                    <a:pt x="16581" y="18516"/>
                  </a:lnTo>
                  <a:lnTo>
                    <a:pt x="16858" y="18184"/>
                  </a:lnTo>
                  <a:lnTo>
                    <a:pt x="17134" y="17742"/>
                  </a:lnTo>
                  <a:lnTo>
                    <a:pt x="17300" y="17300"/>
                  </a:lnTo>
                  <a:lnTo>
                    <a:pt x="17466" y="16858"/>
                  </a:lnTo>
                  <a:lnTo>
                    <a:pt x="17631" y="17300"/>
                  </a:lnTo>
                  <a:lnTo>
                    <a:pt x="17853" y="17687"/>
                  </a:lnTo>
                  <a:lnTo>
                    <a:pt x="18074" y="17963"/>
                  </a:lnTo>
                  <a:lnTo>
                    <a:pt x="18239" y="18018"/>
                  </a:lnTo>
                  <a:lnTo>
                    <a:pt x="18405" y="18129"/>
                  </a:lnTo>
                  <a:lnTo>
                    <a:pt x="18847" y="18184"/>
                  </a:lnTo>
                  <a:lnTo>
                    <a:pt x="19234" y="18129"/>
                  </a:lnTo>
                  <a:lnTo>
                    <a:pt x="19621" y="17908"/>
                  </a:lnTo>
                  <a:lnTo>
                    <a:pt x="19953" y="17631"/>
                  </a:lnTo>
                  <a:lnTo>
                    <a:pt x="20174" y="17245"/>
                  </a:lnTo>
                  <a:lnTo>
                    <a:pt x="20395" y="16747"/>
                  </a:lnTo>
                  <a:lnTo>
                    <a:pt x="20561" y="16194"/>
                  </a:lnTo>
                  <a:lnTo>
                    <a:pt x="20671" y="15476"/>
                  </a:lnTo>
                  <a:lnTo>
                    <a:pt x="20727" y="13597"/>
                  </a:lnTo>
                  <a:lnTo>
                    <a:pt x="20782" y="11773"/>
                  </a:lnTo>
                  <a:lnTo>
                    <a:pt x="20837" y="9894"/>
                  </a:lnTo>
                  <a:lnTo>
                    <a:pt x="20837" y="8014"/>
                  </a:lnTo>
                  <a:lnTo>
                    <a:pt x="21003" y="9838"/>
                  </a:lnTo>
                  <a:lnTo>
                    <a:pt x="21279" y="11607"/>
                  </a:lnTo>
                  <a:lnTo>
                    <a:pt x="21611" y="13320"/>
                  </a:lnTo>
                  <a:lnTo>
                    <a:pt x="21943" y="15034"/>
                  </a:lnTo>
                  <a:lnTo>
                    <a:pt x="22053" y="15531"/>
                  </a:lnTo>
                  <a:lnTo>
                    <a:pt x="22219" y="16029"/>
                  </a:lnTo>
                  <a:lnTo>
                    <a:pt x="22329" y="16194"/>
                  </a:lnTo>
                  <a:lnTo>
                    <a:pt x="22495" y="16416"/>
                  </a:lnTo>
                  <a:lnTo>
                    <a:pt x="22661" y="16581"/>
                  </a:lnTo>
                  <a:lnTo>
                    <a:pt x="22882" y="16692"/>
                  </a:lnTo>
                  <a:lnTo>
                    <a:pt x="23103" y="16747"/>
                  </a:lnTo>
                  <a:lnTo>
                    <a:pt x="23324" y="16747"/>
                  </a:lnTo>
                  <a:lnTo>
                    <a:pt x="23545" y="16692"/>
                  </a:lnTo>
                  <a:lnTo>
                    <a:pt x="23767" y="16637"/>
                  </a:lnTo>
                  <a:lnTo>
                    <a:pt x="23932" y="16471"/>
                  </a:lnTo>
                  <a:lnTo>
                    <a:pt x="24153" y="16360"/>
                  </a:lnTo>
                  <a:lnTo>
                    <a:pt x="24319" y="16139"/>
                  </a:lnTo>
                  <a:lnTo>
                    <a:pt x="24430" y="15973"/>
                  </a:lnTo>
                  <a:lnTo>
                    <a:pt x="24651" y="15531"/>
                  </a:lnTo>
                  <a:lnTo>
                    <a:pt x="24761" y="15034"/>
                  </a:lnTo>
                  <a:lnTo>
                    <a:pt x="24817" y="14592"/>
                  </a:lnTo>
                  <a:lnTo>
                    <a:pt x="24817" y="14094"/>
                  </a:lnTo>
                  <a:lnTo>
                    <a:pt x="24872" y="11994"/>
                  </a:lnTo>
                  <a:lnTo>
                    <a:pt x="24872" y="10999"/>
                  </a:lnTo>
                  <a:lnTo>
                    <a:pt x="24817" y="10004"/>
                  </a:lnTo>
                  <a:lnTo>
                    <a:pt x="24706" y="9065"/>
                  </a:lnTo>
                  <a:lnTo>
                    <a:pt x="24485" y="8125"/>
                  </a:lnTo>
                  <a:lnTo>
                    <a:pt x="24264" y="7130"/>
                  </a:lnTo>
                  <a:lnTo>
                    <a:pt x="23877" y="6135"/>
                  </a:lnTo>
                  <a:lnTo>
                    <a:pt x="24485" y="6467"/>
                  </a:lnTo>
                  <a:lnTo>
                    <a:pt x="24982" y="6854"/>
                  </a:lnTo>
                  <a:lnTo>
                    <a:pt x="25480" y="7241"/>
                  </a:lnTo>
                  <a:lnTo>
                    <a:pt x="25867" y="7627"/>
                  </a:lnTo>
                  <a:lnTo>
                    <a:pt x="26254" y="8014"/>
                  </a:lnTo>
                  <a:lnTo>
                    <a:pt x="26530" y="8457"/>
                  </a:lnTo>
                  <a:lnTo>
                    <a:pt x="26751" y="8843"/>
                  </a:lnTo>
                  <a:lnTo>
                    <a:pt x="26917" y="9286"/>
                  </a:lnTo>
                  <a:lnTo>
                    <a:pt x="27027" y="9894"/>
                  </a:lnTo>
                  <a:lnTo>
                    <a:pt x="27138" y="10612"/>
                  </a:lnTo>
                  <a:lnTo>
                    <a:pt x="27304" y="12215"/>
                  </a:lnTo>
                  <a:lnTo>
                    <a:pt x="27470" y="12989"/>
                  </a:lnTo>
                  <a:lnTo>
                    <a:pt x="27691" y="13652"/>
                  </a:lnTo>
                  <a:lnTo>
                    <a:pt x="27801" y="13928"/>
                  </a:lnTo>
                  <a:lnTo>
                    <a:pt x="27967" y="14149"/>
                  </a:lnTo>
                  <a:lnTo>
                    <a:pt x="28188" y="14315"/>
                  </a:lnTo>
                  <a:lnTo>
                    <a:pt x="28409" y="14426"/>
                  </a:lnTo>
                  <a:lnTo>
                    <a:pt x="28630" y="14481"/>
                  </a:lnTo>
                  <a:lnTo>
                    <a:pt x="29072" y="14481"/>
                  </a:lnTo>
                  <a:lnTo>
                    <a:pt x="29238" y="14371"/>
                  </a:lnTo>
                  <a:lnTo>
                    <a:pt x="29404" y="14260"/>
                  </a:lnTo>
                  <a:lnTo>
                    <a:pt x="29570" y="14094"/>
                  </a:lnTo>
                  <a:lnTo>
                    <a:pt x="29791" y="13652"/>
                  </a:lnTo>
                  <a:lnTo>
                    <a:pt x="30012" y="13099"/>
                  </a:lnTo>
                  <a:lnTo>
                    <a:pt x="30123" y="12491"/>
                  </a:lnTo>
                  <a:lnTo>
                    <a:pt x="30233" y="11773"/>
                  </a:lnTo>
                  <a:lnTo>
                    <a:pt x="30233" y="11054"/>
                  </a:lnTo>
                  <a:lnTo>
                    <a:pt x="30233" y="10280"/>
                  </a:lnTo>
                  <a:lnTo>
                    <a:pt x="30233" y="9507"/>
                  </a:lnTo>
                  <a:lnTo>
                    <a:pt x="30067" y="8014"/>
                  </a:lnTo>
                  <a:lnTo>
                    <a:pt x="29846" y="6798"/>
                  </a:lnTo>
                  <a:lnTo>
                    <a:pt x="29680" y="6301"/>
                  </a:lnTo>
                  <a:lnTo>
                    <a:pt x="29570" y="5969"/>
                  </a:lnTo>
                  <a:lnTo>
                    <a:pt x="29183" y="5361"/>
                  </a:lnTo>
                  <a:lnTo>
                    <a:pt x="28686" y="4809"/>
                  </a:lnTo>
                  <a:lnTo>
                    <a:pt x="28133" y="4201"/>
                  </a:lnTo>
                  <a:lnTo>
                    <a:pt x="27525" y="3648"/>
                  </a:lnTo>
                  <a:lnTo>
                    <a:pt x="26806" y="3040"/>
                  </a:lnTo>
                  <a:lnTo>
                    <a:pt x="26033" y="2543"/>
                  </a:lnTo>
                  <a:lnTo>
                    <a:pt x="25259" y="2045"/>
                  </a:lnTo>
                  <a:lnTo>
                    <a:pt x="24485" y="1603"/>
                  </a:lnTo>
                  <a:lnTo>
                    <a:pt x="23656" y="1161"/>
                  </a:lnTo>
                  <a:lnTo>
                    <a:pt x="22827" y="829"/>
                  </a:lnTo>
                  <a:lnTo>
                    <a:pt x="22053" y="498"/>
                  </a:lnTo>
                  <a:lnTo>
                    <a:pt x="21279" y="276"/>
                  </a:lnTo>
                  <a:lnTo>
                    <a:pt x="20561" y="111"/>
                  </a:lnTo>
                  <a:lnTo>
                    <a:pt x="19898" y="0"/>
                  </a:lnTo>
                  <a:close/>
                </a:path>
              </a:pathLst>
            </a:custGeom>
            <a:solidFill>
              <a:srgbClr val="EA5B0F">
                <a:lumMod val="20000"/>
                <a:lumOff val="80000"/>
              </a:srgbClr>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7727;p41">
              <a:extLst>
                <a:ext uri="{FF2B5EF4-FFF2-40B4-BE49-F238E27FC236}">
                  <a16:creationId xmlns:a16="http://schemas.microsoft.com/office/drawing/2014/main" id="{2C580E94-6A88-D9CB-B3E9-8219A822608A}"/>
                </a:ext>
              </a:extLst>
            </p:cNvPr>
            <p:cNvSpPr/>
            <p:nvPr/>
          </p:nvSpPr>
          <p:spPr>
            <a:xfrm>
              <a:off x="3159175" y="4839625"/>
              <a:ext cx="13850" cy="150625"/>
            </a:xfrm>
            <a:custGeom>
              <a:avLst/>
              <a:gdLst/>
              <a:ahLst/>
              <a:cxnLst/>
              <a:rect l="l" t="t" r="r" b="b"/>
              <a:pathLst>
                <a:path w="554" h="6025" fill="none" extrusionOk="0">
                  <a:moveTo>
                    <a:pt x="498" y="6025"/>
                  </a:moveTo>
                  <a:lnTo>
                    <a:pt x="498" y="6025"/>
                  </a:lnTo>
                  <a:lnTo>
                    <a:pt x="553" y="4477"/>
                  </a:lnTo>
                  <a:lnTo>
                    <a:pt x="498" y="2985"/>
                  </a:lnTo>
                  <a:lnTo>
                    <a:pt x="277" y="1493"/>
                  </a:lnTo>
                  <a:lnTo>
                    <a:pt x="0" y="0"/>
                  </a:lnTo>
                </a:path>
              </a:pathLst>
            </a:custGeom>
            <a:noFill/>
            <a:ln w="11050" cap="rnd" cmpd="sng">
              <a:solidFill>
                <a:srgbClr val="222221"/>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7728;p41">
              <a:extLst>
                <a:ext uri="{FF2B5EF4-FFF2-40B4-BE49-F238E27FC236}">
                  <a16:creationId xmlns:a16="http://schemas.microsoft.com/office/drawing/2014/main" id="{E617EAEE-57A7-5FCC-D12E-4FDA55A3939A}"/>
                </a:ext>
              </a:extLst>
            </p:cNvPr>
            <p:cNvSpPr/>
            <p:nvPr/>
          </p:nvSpPr>
          <p:spPr>
            <a:xfrm>
              <a:off x="1470650" y="3300325"/>
              <a:ext cx="643925" cy="1217375"/>
            </a:xfrm>
            <a:custGeom>
              <a:avLst/>
              <a:gdLst/>
              <a:ahLst/>
              <a:cxnLst/>
              <a:rect l="l" t="t" r="r" b="b"/>
              <a:pathLst>
                <a:path w="25757" h="48695" extrusionOk="0">
                  <a:moveTo>
                    <a:pt x="13874" y="1"/>
                  </a:moveTo>
                  <a:lnTo>
                    <a:pt x="13542" y="167"/>
                  </a:lnTo>
                  <a:lnTo>
                    <a:pt x="12547" y="609"/>
                  </a:lnTo>
                  <a:lnTo>
                    <a:pt x="11165" y="1383"/>
                  </a:lnTo>
                  <a:lnTo>
                    <a:pt x="10391" y="1825"/>
                  </a:lnTo>
                  <a:lnTo>
                    <a:pt x="9507" y="2377"/>
                  </a:lnTo>
                  <a:lnTo>
                    <a:pt x="8623" y="2985"/>
                  </a:lnTo>
                  <a:lnTo>
                    <a:pt x="7683" y="3649"/>
                  </a:lnTo>
                  <a:lnTo>
                    <a:pt x="6744" y="4422"/>
                  </a:lnTo>
                  <a:lnTo>
                    <a:pt x="5859" y="5196"/>
                  </a:lnTo>
                  <a:lnTo>
                    <a:pt x="5030" y="6081"/>
                  </a:lnTo>
                  <a:lnTo>
                    <a:pt x="4256" y="7020"/>
                  </a:lnTo>
                  <a:lnTo>
                    <a:pt x="3593" y="8015"/>
                  </a:lnTo>
                  <a:lnTo>
                    <a:pt x="2985" y="9010"/>
                  </a:lnTo>
                  <a:lnTo>
                    <a:pt x="2543" y="10005"/>
                  </a:lnTo>
                  <a:lnTo>
                    <a:pt x="2156" y="11055"/>
                  </a:lnTo>
                  <a:lnTo>
                    <a:pt x="1824" y="12160"/>
                  </a:lnTo>
                  <a:lnTo>
                    <a:pt x="1493" y="13376"/>
                  </a:lnTo>
                  <a:lnTo>
                    <a:pt x="1217" y="14703"/>
                  </a:lnTo>
                  <a:lnTo>
                    <a:pt x="940" y="16029"/>
                  </a:lnTo>
                  <a:lnTo>
                    <a:pt x="774" y="17466"/>
                  </a:lnTo>
                  <a:lnTo>
                    <a:pt x="553" y="18903"/>
                  </a:lnTo>
                  <a:lnTo>
                    <a:pt x="277" y="21943"/>
                  </a:lnTo>
                  <a:lnTo>
                    <a:pt x="111" y="25038"/>
                  </a:lnTo>
                  <a:lnTo>
                    <a:pt x="1" y="28189"/>
                  </a:lnTo>
                  <a:lnTo>
                    <a:pt x="1" y="31229"/>
                  </a:lnTo>
                  <a:lnTo>
                    <a:pt x="1" y="34213"/>
                  </a:lnTo>
                  <a:lnTo>
                    <a:pt x="56" y="37032"/>
                  </a:lnTo>
                  <a:lnTo>
                    <a:pt x="277" y="41785"/>
                  </a:lnTo>
                  <a:lnTo>
                    <a:pt x="498" y="45046"/>
                  </a:lnTo>
                  <a:lnTo>
                    <a:pt x="609" y="46262"/>
                  </a:lnTo>
                  <a:lnTo>
                    <a:pt x="1880" y="46760"/>
                  </a:lnTo>
                  <a:lnTo>
                    <a:pt x="3317" y="47147"/>
                  </a:lnTo>
                  <a:lnTo>
                    <a:pt x="4864" y="47534"/>
                  </a:lnTo>
                  <a:lnTo>
                    <a:pt x="6523" y="47810"/>
                  </a:lnTo>
                  <a:lnTo>
                    <a:pt x="8181" y="48086"/>
                  </a:lnTo>
                  <a:lnTo>
                    <a:pt x="9949" y="48307"/>
                  </a:lnTo>
                  <a:lnTo>
                    <a:pt x="11718" y="48418"/>
                  </a:lnTo>
                  <a:lnTo>
                    <a:pt x="13542" y="48584"/>
                  </a:lnTo>
                  <a:lnTo>
                    <a:pt x="15311" y="48639"/>
                  </a:lnTo>
                  <a:lnTo>
                    <a:pt x="17079" y="48694"/>
                  </a:lnTo>
                  <a:lnTo>
                    <a:pt x="18737" y="48694"/>
                  </a:lnTo>
                  <a:lnTo>
                    <a:pt x="20395" y="48639"/>
                  </a:lnTo>
                  <a:lnTo>
                    <a:pt x="21943" y="48584"/>
                  </a:lnTo>
                  <a:lnTo>
                    <a:pt x="23325" y="48473"/>
                  </a:lnTo>
                  <a:lnTo>
                    <a:pt x="24596" y="48363"/>
                  </a:lnTo>
                  <a:lnTo>
                    <a:pt x="25757" y="48252"/>
                  </a:lnTo>
                  <a:lnTo>
                    <a:pt x="25370" y="43775"/>
                  </a:lnTo>
                  <a:lnTo>
                    <a:pt x="24872" y="39022"/>
                  </a:lnTo>
                  <a:lnTo>
                    <a:pt x="24264" y="33329"/>
                  </a:lnTo>
                  <a:lnTo>
                    <a:pt x="23491" y="27249"/>
                  </a:lnTo>
                  <a:lnTo>
                    <a:pt x="23048" y="24265"/>
                  </a:lnTo>
                  <a:lnTo>
                    <a:pt x="22606" y="21391"/>
                  </a:lnTo>
                  <a:lnTo>
                    <a:pt x="22109" y="18682"/>
                  </a:lnTo>
                  <a:lnTo>
                    <a:pt x="21611" y="16195"/>
                  </a:lnTo>
                  <a:lnTo>
                    <a:pt x="21114" y="14095"/>
                  </a:lnTo>
                  <a:lnTo>
                    <a:pt x="20838" y="13155"/>
                  </a:lnTo>
                  <a:lnTo>
                    <a:pt x="20561" y="12326"/>
                  </a:lnTo>
                  <a:lnTo>
                    <a:pt x="20285" y="11552"/>
                  </a:lnTo>
                  <a:lnTo>
                    <a:pt x="19898" y="10668"/>
                  </a:lnTo>
                  <a:lnTo>
                    <a:pt x="18903" y="8734"/>
                  </a:lnTo>
                  <a:lnTo>
                    <a:pt x="17853" y="6633"/>
                  </a:lnTo>
                  <a:lnTo>
                    <a:pt x="16692" y="4643"/>
                  </a:lnTo>
                  <a:lnTo>
                    <a:pt x="14703" y="1383"/>
                  </a:lnTo>
                  <a:lnTo>
                    <a:pt x="13874" y="1"/>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7729;p41">
              <a:extLst>
                <a:ext uri="{FF2B5EF4-FFF2-40B4-BE49-F238E27FC236}">
                  <a16:creationId xmlns:a16="http://schemas.microsoft.com/office/drawing/2014/main" id="{1EB6C30B-2BC2-0B1F-E8AD-BBAA0143930B}"/>
                </a:ext>
              </a:extLst>
            </p:cNvPr>
            <p:cNvSpPr/>
            <p:nvPr/>
          </p:nvSpPr>
          <p:spPr>
            <a:xfrm>
              <a:off x="2010925" y="3651300"/>
              <a:ext cx="93975" cy="747550"/>
            </a:xfrm>
            <a:custGeom>
              <a:avLst/>
              <a:gdLst/>
              <a:ahLst/>
              <a:cxnLst/>
              <a:rect l="l" t="t" r="r" b="b"/>
              <a:pathLst>
                <a:path w="3759" h="29902" fill="none" extrusionOk="0">
                  <a:moveTo>
                    <a:pt x="0" y="1"/>
                  </a:moveTo>
                  <a:lnTo>
                    <a:pt x="0" y="1"/>
                  </a:lnTo>
                  <a:lnTo>
                    <a:pt x="774" y="3925"/>
                  </a:lnTo>
                  <a:lnTo>
                    <a:pt x="1437" y="7738"/>
                  </a:lnTo>
                  <a:lnTo>
                    <a:pt x="2045" y="11552"/>
                  </a:lnTo>
                  <a:lnTo>
                    <a:pt x="2543" y="15310"/>
                  </a:lnTo>
                  <a:lnTo>
                    <a:pt x="2985" y="19014"/>
                  </a:lnTo>
                  <a:lnTo>
                    <a:pt x="3317" y="22661"/>
                  </a:lnTo>
                  <a:lnTo>
                    <a:pt x="3538" y="26309"/>
                  </a:lnTo>
                  <a:lnTo>
                    <a:pt x="3759" y="29902"/>
                  </a:lnTo>
                </a:path>
              </a:pathLst>
            </a:custGeom>
            <a:noFill/>
            <a:ln w="11050" cap="rnd" cmpd="sng">
              <a:solidFill>
                <a:srgbClr val="222221"/>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7730;p41">
              <a:extLst>
                <a:ext uri="{FF2B5EF4-FFF2-40B4-BE49-F238E27FC236}">
                  <a16:creationId xmlns:a16="http://schemas.microsoft.com/office/drawing/2014/main" id="{2218958E-7ACB-D321-8B53-1472AB37ADD1}"/>
                </a:ext>
              </a:extLst>
            </p:cNvPr>
            <p:cNvSpPr/>
            <p:nvPr/>
          </p:nvSpPr>
          <p:spPr>
            <a:xfrm>
              <a:off x="549000" y="5128400"/>
              <a:ext cx="5766150" cy="143725"/>
            </a:xfrm>
            <a:custGeom>
              <a:avLst/>
              <a:gdLst/>
              <a:ahLst/>
              <a:cxnLst/>
              <a:rect l="l" t="t" r="r" b="b"/>
              <a:pathLst>
                <a:path w="230646" h="5749" extrusionOk="0">
                  <a:moveTo>
                    <a:pt x="1" y="1"/>
                  </a:moveTo>
                  <a:lnTo>
                    <a:pt x="1" y="5749"/>
                  </a:lnTo>
                  <a:lnTo>
                    <a:pt x="230646" y="5749"/>
                  </a:lnTo>
                  <a:lnTo>
                    <a:pt x="230646" y="1"/>
                  </a:lnTo>
                  <a:close/>
                </a:path>
              </a:pathLst>
            </a:custGeom>
            <a:solidFill>
              <a:sysClr val="windowText" lastClr="000000">
                <a:lumMod val="75000"/>
                <a:lumOff val="25000"/>
              </a:sysClr>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16148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Image 2059">
            <a:extLst>
              <a:ext uri="{FF2B5EF4-FFF2-40B4-BE49-F238E27FC236}">
                <a16:creationId xmlns:a16="http://schemas.microsoft.com/office/drawing/2014/main" id="{20C42A7D-8ACC-1DDF-6A45-FBB24208E1F5}"/>
              </a:ext>
            </a:extLst>
          </p:cNvPr>
          <p:cNvPicPr>
            <a:picLocks noChangeAspect="1"/>
          </p:cNvPicPr>
          <p:nvPr/>
        </p:nvPicPr>
        <p:blipFill>
          <a:blip r:embed="rId3"/>
          <a:stretch>
            <a:fillRect/>
          </a:stretch>
        </p:blipFill>
        <p:spPr>
          <a:xfrm>
            <a:off x="535300" y="3639229"/>
            <a:ext cx="11121400" cy="2992349"/>
          </a:xfrm>
          <a:prstGeom prst="rect">
            <a:avLst/>
          </a:prstGeom>
        </p:spPr>
      </p:pic>
      <p:sp>
        <p:nvSpPr>
          <p:cNvPr id="2" name="Espace réservé du texte 1">
            <a:extLst>
              <a:ext uri="{FF2B5EF4-FFF2-40B4-BE49-F238E27FC236}">
                <a16:creationId xmlns:a16="http://schemas.microsoft.com/office/drawing/2014/main" id="{563E44D5-8245-AA6B-71B5-B132B601AACC}"/>
              </a:ext>
            </a:extLst>
          </p:cNvPr>
          <p:cNvSpPr>
            <a:spLocks noGrp="1"/>
          </p:cNvSpPr>
          <p:nvPr>
            <p:ph type="body" sz="quarter" idx="11"/>
          </p:nvPr>
        </p:nvSpPr>
        <p:spPr>
          <a:xfrm>
            <a:off x="438305" y="357614"/>
            <a:ext cx="8118466" cy="375629"/>
          </a:xfrm>
        </p:spPr>
        <p:txBody>
          <a:bodyPr/>
          <a:lstStyle/>
          <a:p>
            <a:r>
              <a:rPr lang="fr-FR" dirty="0"/>
              <a:t>Passage de contexte de Be360 à Magento </a:t>
            </a:r>
          </a:p>
        </p:txBody>
      </p:sp>
      <p:sp>
        <p:nvSpPr>
          <p:cNvPr id="3" name="Espace réservé du texte 2">
            <a:extLst>
              <a:ext uri="{FF2B5EF4-FFF2-40B4-BE49-F238E27FC236}">
                <a16:creationId xmlns:a16="http://schemas.microsoft.com/office/drawing/2014/main" id="{0B223599-D8C9-8D10-B5C3-7CEC0504A41E}"/>
              </a:ext>
            </a:extLst>
          </p:cNvPr>
          <p:cNvSpPr>
            <a:spLocks noGrp="1"/>
          </p:cNvSpPr>
          <p:nvPr>
            <p:ph type="body" sz="quarter" idx="19"/>
          </p:nvPr>
        </p:nvSpPr>
        <p:spPr>
          <a:xfrm>
            <a:off x="438305" y="694040"/>
            <a:ext cx="10277888" cy="300446"/>
          </a:xfrm>
        </p:spPr>
        <p:txBody>
          <a:bodyPr/>
          <a:lstStyle/>
          <a:p>
            <a:r>
              <a:rPr lang="fr-FR" b="1" dirty="0"/>
              <a:t>pour un déjà client </a:t>
            </a:r>
          </a:p>
          <a:p>
            <a:endParaRPr lang="fr-FR" dirty="0"/>
          </a:p>
        </p:txBody>
      </p:sp>
      <p:grpSp>
        <p:nvGrpSpPr>
          <p:cNvPr id="7" name="Groupe 6">
            <a:extLst>
              <a:ext uri="{FF2B5EF4-FFF2-40B4-BE49-F238E27FC236}">
                <a16:creationId xmlns:a16="http://schemas.microsoft.com/office/drawing/2014/main" id="{EA3715E4-60FA-E323-C2E1-43E23A316617}"/>
              </a:ext>
            </a:extLst>
          </p:cNvPr>
          <p:cNvGrpSpPr/>
          <p:nvPr/>
        </p:nvGrpSpPr>
        <p:grpSpPr>
          <a:xfrm>
            <a:off x="707982" y="1784145"/>
            <a:ext cx="1200999" cy="781399"/>
            <a:chOff x="5606959" y="2588855"/>
            <a:chExt cx="3164228" cy="2014867"/>
          </a:xfrm>
        </p:grpSpPr>
        <p:sp>
          <p:nvSpPr>
            <p:cNvPr id="8" name="Google Shape;1354;p44">
              <a:extLst>
                <a:ext uri="{FF2B5EF4-FFF2-40B4-BE49-F238E27FC236}">
                  <a16:creationId xmlns:a16="http://schemas.microsoft.com/office/drawing/2014/main" id="{9334DBE5-BAF7-038C-F91D-5A3F792B4B4A}"/>
                </a:ext>
              </a:extLst>
            </p:cNvPr>
            <p:cNvSpPr/>
            <p:nvPr/>
          </p:nvSpPr>
          <p:spPr>
            <a:xfrm rot="13924699">
              <a:off x="6181639" y="2014175"/>
              <a:ext cx="2014867" cy="3164228"/>
            </a:xfrm>
            <a:custGeom>
              <a:avLst/>
              <a:gdLst/>
              <a:ahLst/>
              <a:cxnLst/>
              <a:rect l="l" t="t" r="r" b="b"/>
              <a:pathLst>
                <a:path w="13922" h="12620" extrusionOk="0">
                  <a:moveTo>
                    <a:pt x="6171" y="1"/>
                  </a:moveTo>
                  <a:cubicBezTo>
                    <a:pt x="5351" y="1"/>
                    <a:pt x="4532" y="126"/>
                    <a:pt x="3768" y="367"/>
                  </a:cubicBezTo>
                  <a:cubicBezTo>
                    <a:pt x="2053" y="904"/>
                    <a:pt x="283" y="2265"/>
                    <a:pt x="119" y="4068"/>
                  </a:cubicBezTo>
                  <a:cubicBezTo>
                    <a:pt x="0" y="5392"/>
                    <a:pt x="1111" y="6218"/>
                    <a:pt x="1305" y="7454"/>
                  </a:cubicBezTo>
                  <a:cubicBezTo>
                    <a:pt x="1421" y="8202"/>
                    <a:pt x="1050" y="8850"/>
                    <a:pt x="992" y="9573"/>
                  </a:cubicBezTo>
                  <a:cubicBezTo>
                    <a:pt x="945" y="10188"/>
                    <a:pt x="1180" y="10778"/>
                    <a:pt x="1615" y="11235"/>
                  </a:cubicBezTo>
                  <a:cubicBezTo>
                    <a:pt x="2419" y="12082"/>
                    <a:pt x="3680" y="12619"/>
                    <a:pt x="4903" y="12619"/>
                  </a:cubicBezTo>
                  <a:cubicBezTo>
                    <a:pt x="5733" y="12619"/>
                    <a:pt x="6546" y="12372"/>
                    <a:pt x="7187" y="11806"/>
                  </a:cubicBezTo>
                  <a:cubicBezTo>
                    <a:pt x="7813" y="11255"/>
                    <a:pt x="8364" y="10499"/>
                    <a:pt x="9212" y="10227"/>
                  </a:cubicBezTo>
                  <a:cubicBezTo>
                    <a:pt x="10910" y="9684"/>
                    <a:pt x="13509" y="9545"/>
                    <a:pt x="13764" y="7420"/>
                  </a:cubicBezTo>
                  <a:cubicBezTo>
                    <a:pt x="13922" y="6124"/>
                    <a:pt x="13071" y="4921"/>
                    <a:pt x="12354" y="3885"/>
                  </a:cubicBezTo>
                  <a:cubicBezTo>
                    <a:pt x="11464" y="2594"/>
                    <a:pt x="10614" y="1248"/>
                    <a:pt x="9065" y="575"/>
                  </a:cubicBezTo>
                  <a:cubicBezTo>
                    <a:pt x="8167" y="187"/>
                    <a:pt x="7169" y="1"/>
                    <a:pt x="6171" y="1"/>
                  </a:cubicBezTo>
                  <a:close/>
                </a:path>
              </a:pathLst>
            </a:custGeom>
            <a:solidFill>
              <a:sysClr val="window" lastClr="FFFFFF">
                <a:lumMod val="95000"/>
              </a:sys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9" name="Google Shape;1355;p44">
              <a:extLst>
                <a:ext uri="{FF2B5EF4-FFF2-40B4-BE49-F238E27FC236}">
                  <a16:creationId xmlns:a16="http://schemas.microsoft.com/office/drawing/2014/main" id="{2715249A-5F4E-7181-6719-CC2B2A1CF4BA}"/>
                </a:ext>
              </a:extLst>
            </p:cNvPr>
            <p:cNvSpPr/>
            <p:nvPr/>
          </p:nvSpPr>
          <p:spPr>
            <a:xfrm>
              <a:off x="6469984" y="2614134"/>
              <a:ext cx="848162" cy="860103"/>
            </a:xfrm>
            <a:custGeom>
              <a:avLst/>
              <a:gdLst/>
              <a:ahLst/>
              <a:cxnLst/>
              <a:rect l="l" t="t" r="r" b="b"/>
              <a:pathLst>
                <a:path w="41364" h="45033" extrusionOk="0">
                  <a:moveTo>
                    <a:pt x="24151" y="1"/>
                  </a:moveTo>
                  <a:cubicBezTo>
                    <a:pt x="14611" y="1"/>
                    <a:pt x="6906" y="6705"/>
                    <a:pt x="6906" y="14945"/>
                  </a:cubicBezTo>
                  <a:lnTo>
                    <a:pt x="6906" y="20148"/>
                  </a:lnTo>
                  <a:cubicBezTo>
                    <a:pt x="6906" y="20248"/>
                    <a:pt x="6906" y="20348"/>
                    <a:pt x="6906" y="20448"/>
                  </a:cubicBezTo>
                  <a:cubicBezTo>
                    <a:pt x="3003" y="21016"/>
                    <a:pt x="1" y="23951"/>
                    <a:pt x="1" y="27520"/>
                  </a:cubicBezTo>
                  <a:cubicBezTo>
                    <a:pt x="1" y="30689"/>
                    <a:pt x="2403" y="33391"/>
                    <a:pt x="5705" y="34325"/>
                  </a:cubicBezTo>
                  <a:cubicBezTo>
                    <a:pt x="5305" y="35159"/>
                    <a:pt x="5071" y="36093"/>
                    <a:pt x="5071" y="37060"/>
                  </a:cubicBezTo>
                  <a:cubicBezTo>
                    <a:pt x="5071" y="41030"/>
                    <a:pt x="8774" y="44266"/>
                    <a:pt x="13344" y="44266"/>
                  </a:cubicBezTo>
                  <a:cubicBezTo>
                    <a:pt x="17914" y="44266"/>
                    <a:pt x="21616" y="41030"/>
                    <a:pt x="21616" y="37060"/>
                  </a:cubicBezTo>
                  <a:cubicBezTo>
                    <a:pt x="21616" y="36293"/>
                    <a:pt x="21450" y="35559"/>
                    <a:pt x="21216" y="34859"/>
                  </a:cubicBezTo>
                  <a:lnTo>
                    <a:pt x="21216" y="34859"/>
                  </a:lnTo>
                  <a:cubicBezTo>
                    <a:pt x="21583" y="34926"/>
                    <a:pt x="21950" y="34959"/>
                    <a:pt x="22317" y="34992"/>
                  </a:cubicBezTo>
                  <a:cubicBezTo>
                    <a:pt x="21850" y="35860"/>
                    <a:pt x="21616" y="36860"/>
                    <a:pt x="21616" y="37861"/>
                  </a:cubicBezTo>
                  <a:cubicBezTo>
                    <a:pt x="21616" y="41830"/>
                    <a:pt x="25319" y="45033"/>
                    <a:pt x="29889" y="45033"/>
                  </a:cubicBezTo>
                  <a:cubicBezTo>
                    <a:pt x="34459" y="45033"/>
                    <a:pt x="38161" y="41830"/>
                    <a:pt x="38161" y="37861"/>
                  </a:cubicBezTo>
                  <a:cubicBezTo>
                    <a:pt x="38161" y="37527"/>
                    <a:pt x="38128" y="37160"/>
                    <a:pt x="38061" y="36827"/>
                  </a:cubicBezTo>
                  <a:cubicBezTo>
                    <a:pt x="40063" y="35526"/>
                    <a:pt x="41364" y="33424"/>
                    <a:pt x="41364" y="31089"/>
                  </a:cubicBezTo>
                  <a:cubicBezTo>
                    <a:pt x="41364" y="29422"/>
                    <a:pt x="40730" y="27920"/>
                    <a:pt x="39629" y="26686"/>
                  </a:cubicBezTo>
                  <a:cubicBezTo>
                    <a:pt x="40730" y="24718"/>
                    <a:pt x="41364" y="22483"/>
                    <a:pt x="41364" y="20115"/>
                  </a:cubicBezTo>
                  <a:lnTo>
                    <a:pt x="41364" y="14945"/>
                  </a:lnTo>
                  <a:cubicBezTo>
                    <a:pt x="41364" y="6705"/>
                    <a:pt x="33658" y="1"/>
                    <a:pt x="24151" y="1"/>
                  </a:cubicBez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0" name="Google Shape;1356;p44">
              <a:extLst>
                <a:ext uri="{FF2B5EF4-FFF2-40B4-BE49-F238E27FC236}">
                  <a16:creationId xmlns:a16="http://schemas.microsoft.com/office/drawing/2014/main" id="{31072FBA-0BF9-530D-97FD-0E391DDE8BC5}"/>
                </a:ext>
              </a:extLst>
            </p:cNvPr>
            <p:cNvSpPr/>
            <p:nvPr/>
          </p:nvSpPr>
          <p:spPr>
            <a:xfrm>
              <a:off x="6562335" y="3463982"/>
              <a:ext cx="737353" cy="1064008"/>
            </a:xfrm>
            <a:custGeom>
              <a:avLst/>
              <a:gdLst/>
              <a:ahLst/>
              <a:cxnLst/>
              <a:rect l="l" t="t" r="r" b="b"/>
              <a:pathLst>
                <a:path w="35960" h="55709" extrusionOk="0">
                  <a:moveTo>
                    <a:pt x="13313" y="0"/>
                  </a:moveTo>
                  <a:cubicBezTo>
                    <a:pt x="11558" y="0"/>
                    <a:pt x="9789" y="219"/>
                    <a:pt x="8039" y="669"/>
                  </a:cubicBezTo>
                  <a:lnTo>
                    <a:pt x="4203" y="1637"/>
                  </a:lnTo>
                  <a:lnTo>
                    <a:pt x="500" y="41232"/>
                  </a:lnTo>
                  <a:cubicBezTo>
                    <a:pt x="0" y="46702"/>
                    <a:pt x="3903" y="51572"/>
                    <a:pt x="9340" y="52273"/>
                  </a:cubicBezTo>
                  <a:lnTo>
                    <a:pt x="31990" y="55709"/>
                  </a:lnTo>
                  <a:cubicBezTo>
                    <a:pt x="31990" y="55709"/>
                    <a:pt x="35959" y="36028"/>
                    <a:pt x="35959" y="25287"/>
                  </a:cubicBezTo>
                  <a:cubicBezTo>
                    <a:pt x="35959" y="14512"/>
                    <a:pt x="33157" y="11677"/>
                    <a:pt x="31990" y="10243"/>
                  </a:cubicBezTo>
                  <a:cubicBezTo>
                    <a:pt x="31756" y="9976"/>
                    <a:pt x="31189" y="9242"/>
                    <a:pt x="30388" y="8275"/>
                  </a:cubicBezTo>
                  <a:cubicBezTo>
                    <a:pt x="26010" y="2953"/>
                    <a:pt x="19757" y="0"/>
                    <a:pt x="13313" y="0"/>
                  </a:cubicBezTo>
                  <a:close/>
                </a:path>
              </a:pathLst>
            </a:custGeom>
            <a:solidFill>
              <a:srgbClr val="50BFDA"/>
            </a:solidFill>
            <a:ln w="9525" cap="flat" cmpd="sng">
              <a:solidFill>
                <a:sysClr val="window" lastClr="FFFFF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1" name="Google Shape;1357;p44">
              <a:extLst>
                <a:ext uri="{FF2B5EF4-FFF2-40B4-BE49-F238E27FC236}">
                  <a16:creationId xmlns:a16="http://schemas.microsoft.com/office/drawing/2014/main" id="{06E507C5-AF1F-F43F-96D9-A6705F8385F5}"/>
                </a:ext>
              </a:extLst>
            </p:cNvPr>
            <p:cNvSpPr/>
            <p:nvPr/>
          </p:nvSpPr>
          <p:spPr>
            <a:xfrm>
              <a:off x="6491186" y="3463982"/>
              <a:ext cx="740777" cy="1064008"/>
            </a:xfrm>
            <a:custGeom>
              <a:avLst/>
              <a:gdLst/>
              <a:ahLst/>
              <a:cxnLst/>
              <a:rect l="l" t="t" r="r" b="b"/>
              <a:pathLst>
                <a:path w="36127" h="55709" extrusionOk="0">
                  <a:moveTo>
                    <a:pt x="13327" y="0"/>
                  </a:moveTo>
                  <a:cubicBezTo>
                    <a:pt x="11570" y="0"/>
                    <a:pt x="9797" y="219"/>
                    <a:pt x="8040" y="669"/>
                  </a:cubicBezTo>
                  <a:lnTo>
                    <a:pt x="4204" y="1637"/>
                  </a:lnTo>
                  <a:lnTo>
                    <a:pt x="501" y="41232"/>
                  </a:lnTo>
                  <a:cubicBezTo>
                    <a:pt x="1" y="46702"/>
                    <a:pt x="3904" y="51572"/>
                    <a:pt x="9374" y="52273"/>
                  </a:cubicBezTo>
                  <a:lnTo>
                    <a:pt x="36127" y="55709"/>
                  </a:lnTo>
                  <a:cubicBezTo>
                    <a:pt x="36127" y="55709"/>
                    <a:pt x="35960" y="36028"/>
                    <a:pt x="35960" y="25287"/>
                  </a:cubicBezTo>
                  <a:cubicBezTo>
                    <a:pt x="35960" y="14512"/>
                    <a:pt x="33191" y="11677"/>
                    <a:pt x="32024" y="10243"/>
                  </a:cubicBezTo>
                  <a:cubicBezTo>
                    <a:pt x="31790" y="9976"/>
                    <a:pt x="31190" y="9242"/>
                    <a:pt x="30389" y="8275"/>
                  </a:cubicBezTo>
                  <a:cubicBezTo>
                    <a:pt x="26011" y="2953"/>
                    <a:pt x="19779" y="0"/>
                    <a:pt x="13327"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2" name="Google Shape;1358;p44">
              <a:extLst>
                <a:ext uri="{FF2B5EF4-FFF2-40B4-BE49-F238E27FC236}">
                  <a16:creationId xmlns:a16="http://schemas.microsoft.com/office/drawing/2014/main" id="{C8E552D9-A4AF-1A8C-445F-A360A95BEEBF}"/>
                </a:ext>
              </a:extLst>
            </p:cNvPr>
            <p:cNvSpPr/>
            <p:nvPr/>
          </p:nvSpPr>
          <p:spPr>
            <a:xfrm>
              <a:off x="7380953" y="4286423"/>
              <a:ext cx="319438" cy="292023"/>
            </a:xfrm>
            <a:custGeom>
              <a:avLst/>
              <a:gdLst/>
              <a:ahLst/>
              <a:cxnLst/>
              <a:rect l="l" t="t" r="r" b="b"/>
              <a:pathLst>
                <a:path w="15579" h="15290" extrusionOk="0">
                  <a:moveTo>
                    <a:pt x="5540" y="0"/>
                  </a:moveTo>
                  <a:cubicBezTo>
                    <a:pt x="5415" y="0"/>
                    <a:pt x="5289" y="33"/>
                    <a:pt x="5171" y="104"/>
                  </a:cubicBezTo>
                  <a:lnTo>
                    <a:pt x="701" y="2506"/>
                  </a:lnTo>
                  <a:cubicBezTo>
                    <a:pt x="601" y="2573"/>
                    <a:pt x="534" y="2606"/>
                    <a:pt x="467" y="2639"/>
                  </a:cubicBezTo>
                  <a:lnTo>
                    <a:pt x="0" y="14214"/>
                  </a:lnTo>
                  <a:cubicBezTo>
                    <a:pt x="3003" y="14481"/>
                    <a:pt x="6405" y="14615"/>
                    <a:pt x="6805" y="14615"/>
                  </a:cubicBezTo>
                  <a:cubicBezTo>
                    <a:pt x="6839" y="14615"/>
                    <a:pt x="6839" y="14615"/>
                    <a:pt x="6872" y="14648"/>
                  </a:cubicBezTo>
                  <a:lnTo>
                    <a:pt x="11275" y="15282"/>
                  </a:lnTo>
                  <a:cubicBezTo>
                    <a:pt x="11312" y="15287"/>
                    <a:pt x="11349" y="15290"/>
                    <a:pt x="11385" y="15290"/>
                  </a:cubicBezTo>
                  <a:cubicBezTo>
                    <a:pt x="11808" y="15290"/>
                    <a:pt x="12176" y="14942"/>
                    <a:pt x="12176" y="14481"/>
                  </a:cubicBezTo>
                  <a:cubicBezTo>
                    <a:pt x="12142" y="14148"/>
                    <a:pt x="11942" y="13847"/>
                    <a:pt x="11609" y="13747"/>
                  </a:cubicBezTo>
                  <a:lnTo>
                    <a:pt x="7739" y="12547"/>
                  </a:lnTo>
                  <a:lnTo>
                    <a:pt x="13477" y="12880"/>
                  </a:lnTo>
                  <a:cubicBezTo>
                    <a:pt x="13501" y="12883"/>
                    <a:pt x="13525" y="12884"/>
                    <a:pt x="13549" y="12884"/>
                  </a:cubicBezTo>
                  <a:cubicBezTo>
                    <a:pt x="13853" y="12884"/>
                    <a:pt x="14120" y="12691"/>
                    <a:pt x="14244" y="12413"/>
                  </a:cubicBezTo>
                  <a:lnTo>
                    <a:pt x="14344" y="12213"/>
                  </a:lnTo>
                  <a:cubicBezTo>
                    <a:pt x="14544" y="11746"/>
                    <a:pt x="14244" y="11212"/>
                    <a:pt x="13744" y="11145"/>
                  </a:cubicBezTo>
                  <a:lnTo>
                    <a:pt x="7973" y="10245"/>
                  </a:lnTo>
                  <a:lnTo>
                    <a:pt x="7973" y="10245"/>
                  </a:lnTo>
                  <a:lnTo>
                    <a:pt x="14744" y="10345"/>
                  </a:lnTo>
                  <a:cubicBezTo>
                    <a:pt x="15145" y="10345"/>
                    <a:pt x="15478" y="10045"/>
                    <a:pt x="15545" y="9644"/>
                  </a:cubicBezTo>
                  <a:lnTo>
                    <a:pt x="15545" y="9544"/>
                  </a:lnTo>
                  <a:cubicBezTo>
                    <a:pt x="15578" y="9111"/>
                    <a:pt x="15278" y="8744"/>
                    <a:pt x="14844" y="8677"/>
                  </a:cubicBezTo>
                  <a:lnTo>
                    <a:pt x="8240" y="8010"/>
                  </a:lnTo>
                  <a:lnTo>
                    <a:pt x="13744" y="7776"/>
                  </a:lnTo>
                  <a:cubicBezTo>
                    <a:pt x="14177" y="7743"/>
                    <a:pt x="14511" y="7376"/>
                    <a:pt x="14511" y="6942"/>
                  </a:cubicBezTo>
                  <a:lnTo>
                    <a:pt x="14477" y="6742"/>
                  </a:lnTo>
                  <a:cubicBezTo>
                    <a:pt x="14444" y="6342"/>
                    <a:pt x="14110" y="6042"/>
                    <a:pt x="13710" y="6008"/>
                  </a:cubicBezTo>
                  <a:lnTo>
                    <a:pt x="8473" y="5875"/>
                  </a:lnTo>
                  <a:lnTo>
                    <a:pt x="8373" y="5875"/>
                  </a:lnTo>
                  <a:lnTo>
                    <a:pt x="4337" y="5108"/>
                  </a:lnTo>
                  <a:cubicBezTo>
                    <a:pt x="3736" y="5008"/>
                    <a:pt x="3503" y="4241"/>
                    <a:pt x="3937" y="3807"/>
                  </a:cubicBezTo>
                  <a:lnTo>
                    <a:pt x="6205" y="1439"/>
                  </a:lnTo>
                  <a:cubicBezTo>
                    <a:pt x="6472" y="1172"/>
                    <a:pt x="6505" y="705"/>
                    <a:pt x="6238" y="404"/>
                  </a:cubicBezTo>
                  <a:lnTo>
                    <a:pt x="6138" y="304"/>
                  </a:lnTo>
                  <a:cubicBezTo>
                    <a:pt x="5987" y="111"/>
                    <a:pt x="5767" y="0"/>
                    <a:pt x="5540" y="0"/>
                  </a:cubicBezTo>
                  <a:close/>
                </a:path>
              </a:pathLst>
            </a:custGeom>
            <a:solidFill>
              <a:srgbClr val="FFE2E5"/>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3" name="Google Shape;1359;p44">
              <a:extLst>
                <a:ext uri="{FF2B5EF4-FFF2-40B4-BE49-F238E27FC236}">
                  <a16:creationId xmlns:a16="http://schemas.microsoft.com/office/drawing/2014/main" id="{0914E01A-EFA5-387B-268E-DB3B909C15F7}"/>
                </a:ext>
              </a:extLst>
            </p:cNvPr>
            <p:cNvSpPr/>
            <p:nvPr/>
          </p:nvSpPr>
          <p:spPr>
            <a:xfrm>
              <a:off x="7292124" y="4327905"/>
              <a:ext cx="92353" cy="247203"/>
            </a:xfrm>
            <a:custGeom>
              <a:avLst/>
              <a:gdLst/>
              <a:ahLst/>
              <a:cxnLst/>
              <a:rect l="l" t="t" r="r" b="b"/>
              <a:pathLst>
                <a:path w="4504" h="12943" extrusionOk="0">
                  <a:moveTo>
                    <a:pt x="4503" y="0"/>
                  </a:moveTo>
                  <a:lnTo>
                    <a:pt x="2035" y="134"/>
                  </a:lnTo>
                  <a:cubicBezTo>
                    <a:pt x="1034" y="1101"/>
                    <a:pt x="0" y="9274"/>
                    <a:pt x="1535" y="12743"/>
                  </a:cubicBezTo>
                  <a:lnTo>
                    <a:pt x="4003" y="12943"/>
                  </a:lnTo>
                  <a:lnTo>
                    <a:pt x="4036" y="12042"/>
                  </a:lnTo>
                  <a:lnTo>
                    <a:pt x="4470" y="467"/>
                  </a:lnTo>
                  <a:lnTo>
                    <a:pt x="4503" y="0"/>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4" name="Google Shape;1360;p44">
              <a:extLst>
                <a:ext uri="{FF2B5EF4-FFF2-40B4-BE49-F238E27FC236}">
                  <a16:creationId xmlns:a16="http://schemas.microsoft.com/office/drawing/2014/main" id="{BB095601-D83D-2F1E-F1FE-6C6E8C6BEA6A}"/>
                </a:ext>
              </a:extLst>
            </p:cNvPr>
            <p:cNvSpPr/>
            <p:nvPr/>
          </p:nvSpPr>
          <p:spPr>
            <a:xfrm>
              <a:off x="6404329" y="3481764"/>
              <a:ext cx="931595" cy="1092734"/>
            </a:xfrm>
            <a:custGeom>
              <a:avLst/>
              <a:gdLst/>
              <a:ahLst/>
              <a:cxnLst/>
              <a:rect l="l" t="t" r="r" b="b"/>
              <a:pathLst>
                <a:path w="45433" h="57213" extrusionOk="0">
                  <a:moveTo>
                    <a:pt x="10631" y="0"/>
                  </a:moveTo>
                  <a:cubicBezTo>
                    <a:pt x="10012" y="0"/>
                    <a:pt x="9241" y="166"/>
                    <a:pt x="8273" y="539"/>
                  </a:cubicBezTo>
                  <a:cubicBezTo>
                    <a:pt x="901" y="3374"/>
                    <a:pt x="1" y="6510"/>
                    <a:pt x="468" y="13415"/>
                  </a:cubicBezTo>
                  <a:cubicBezTo>
                    <a:pt x="935" y="20486"/>
                    <a:pt x="4871" y="51408"/>
                    <a:pt x="4871" y="51408"/>
                  </a:cubicBezTo>
                  <a:cubicBezTo>
                    <a:pt x="4871" y="51408"/>
                    <a:pt x="4971" y="55745"/>
                    <a:pt x="11409" y="56079"/>
                  </a:cubicBezTo>
                  <a:cubicBezTo>
                    <a:pt x="15712" y="56312"/>
                    <a:pt x="35926" y="56812"/>
                    <a:pt x="44933" y="57213"/>
                  </a:cubicBezTo>
                  <a:cubicBezTo>
                    <a:pt x="44899" y="57179"/>
                    <a:pt x="44866" y="57113"/>
                    <a:pt x="44833" y="57046"/>
                  </a:cubicBezTo>
                  <a:cubicBezTo>
                    <a:pt x="43298" y="53577"/>
                    <a:pt x="44332" y="45404"/>
                    <a:pt x="45333" y="44437"/>
                  </a:cubicBezTo>
                  <a:cubicBezTo>
                    <a:pt x="45366" y="44403"/>
                    <a:pt x="45400" y="44370"/>
                    <a:pt x="45433" y="44370"/>
                  </a:cubicBezTo>
                  <a:lnTo>
                    <a:pt x="18981" y="42235"/>
                  </a:lnTo>
                  <a:cubicBezTo>
                    <a:pt x="18981" y="42235"/>
                    <a:pt x="18847" y="27958"/>
                    <a:pt x="17913" y="23522"/>
                  </a:cubicBezTo>
                  <a:cubicBezTo>
                    <a:pt x="15678" y="12814"/>
                    <a:pt x="16546" y="12948"/>
                    <a:pt x="14244" y="7444"/>
                  </a:cubicBezTo>
                  <a:cubicBezTo>
                    <a:pt x="12986" y="4425"/>
                    <a:pt x="13837" y="0"/>
                    <a:pt x="10631"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5" name="Google Shape;1361;p44">
              <a:extLst>
                <a:ext uri="{FF2B5EF4-FFF2-40B4-BE49-F238E27FC236}">
                  <a16:creationId xmlns:a16="http://schemas.microsoft.com/office/drawing/2014/main" id="{05ABB1B8-A5FB-AA29-38FE-D7ED9D03D3D8}"/>
                </a:ext>
              </a:extLst>
            </p:cNvPr>
            <p:cNvSpPr/>
            <p:nvPr/>
          </p:nvSpPr>
          <p:spPr>
            <a:xfrm>
              <a:off x="7154643" y="3023789"/>
              <a:ext cx="124505" cy="178408"/>
            </a:xfrm>
            <a:custGeom>
              <a:avLst/>
              <a:gdLst/>
              <a:ahLst/>
              <a:cxnLst/>
              <a:rect l="l" t="t" r="r" b="b"/>
              <a:pathLst>
                <a:path w="6072" h="9341" extrusionOk="0">
                  <a:moveTo>
                    <a:pt x="3036" y="0"/>
                  </a:moveTo>
                  <a:cubicBezTo>
                    <a:pt x="1368" y="0"/>
                    <a:pt x="0" y="2102"/>
                    <a:pt x="0" y="4670"/>
                  </a:cubicBezTo>
                  <a:cubicBezTo>
                    <a:pt x="0" y="7239"/>
                    <a:pt x="1335" y="9340"/>
                    <a:pt x="3036" y="9340"/>
                  </a:cubicBezTo>
                  <a:cubicBezTo>
                    <a:pt x="4704" y="9340"/>
                    <a:pt x="6071" y="7239"/>
                    <a:pt x="6071" y="4670"/>
                  </a:cubicBezTo>
                  <a:cubicBezTo>
                    <a:pt x="6071" y="2102"/>
                    <a:pt x="4704" y="0"/>
                    <a:pt x="3036" y="0"/>
                  </a:cubicBezTo>
                  <a:close/>
                </a:path>
              </a:pathLst>
            </a:custGeom>
            <a:solidFill>
              <a:srgbClr val="067596"/>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6" name="Google Shape;1362;p44">
              <a:extLst>
                <a:ext uri="{FF2B5EF4-FFF2-40B4-BE49-F238E27FC236}">
                  <a16:creationId xmlns:a16="http://schemas.microsoft.com/office/drawing/2014/main" id="{92164FE8-2D94-35A3-BC38-2EA0AF159BCC}"/>
                </a:ext>
              </a:extLst>
            </p:cNvPr>
            <p:cNvSpPr/>
            <p:nvPr/>
          </p:nvSpPr>
          <p:spPr>
            <a:xfrm>
              <a:off x="7149168" y="3026960"/>
              <a:ext cx="110132" cy="172678"/>
            </a:xfrm>
            <a:custGeom>
              <a:avLst/>
              <a:gdLst/>
              <a:ahLst/>
              <a:cxnLst/>
              <a:rect l="l" t="t" r="r" b="b"/>
              <a:pathLst>
                <a:path w="5371" h="9041" extrusionOk="0">
                  <a:moveTo>
                    <a:pt x="2669" y="1"/>
                  </a:moveTo>
                  <a:cubicBezTo>
                    <a:pt x="1201" y="1"/>
                    <a:pt x="1" y="2002"/>
                    <a:pt x="1" y="4504"/>
                  </a:cubicBezTo>
                  <a:cubicBezTo>
                    <a:pt x="1" y="7006"/>
                    <a:pt x="1201" y="9041"/>
                    <a:pt x="2669" y="9041"/>
                  </a:cubicBezTo>
                  <a:cubicBezTo>
                    <a:pt x="4170" y="9041"/>
                    <a:pt x="5371" y="7006"/>
                    <a:pt x="5371" y="4504"/>
                  </a:cubicBezTo>
                  <a:cubicBezTo>
                    <a:pt x="5371" y="2002"/>
                    <a:pt x="4170" y="1"/>
                    <a:pt x="2669"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7" name="Google Shape;1363;p44">
              <a:extLst>
                <a:ext uri="{FF2B5EF4-FFF2-40B4-BE49-F238E27FC236}">
                  <a16:creationId xmlns:a16="http://schemas.microsoft.com/office/drawing/2014/main" id="{A01F7499-57FD-CE47-EB5B-BABFC1C75B64}"/>
                </a:ext>
              </a:extLst>
            </p:cNvPr>
            <p:cNvSpPr/>
            <p:nvPr/>
          </p:nvSpPr>
          <p:spPr>
            <a:xfrm>
              <a:off x="6804571" y="3304108"/>
              <a:ext cx="169406" cy="306231"/>
            </a:xfrm>
            <a:custGeom>
              <a:avLst/>
              <a:gdLst/>
              <a:ahLst/>
              <a:cxnLst/>
              <a:rect l="l" t="t" r="r" b="b"/>
              <a:pathLst>
                <a:path w="11743" h="26498" extrusionOk="0">
                  <a:moveTo>
                    <a:pt x="601" y="0"/>
                  </a:moveTo>
                  <a:lnTo>
                    <a:pt x="1" y="14244"/>
                  </a:lnTo>
                  <a:lnTo>
                    <a:pt x="8707" y="25852"/>
                  </a:lnTo>
                  <a:cubicBezTo>
                    <a:pt x="9040" y="26300"/>
                    <a:pt x="9451" y="26497"/>
                    <a:pt x="9853" y="26497"/>
                  </a:cubicBezTo>
                  <a:cubicBezTo>
                    <a:pt x="10739" y="26497"/>
                    <a:pt x="11580" y="25538"/>
                    <a:pt x="11442" y="24184"/>
                  </a:cubicBezTo>
                  <a:lnTo>
                    <a:pt x="11743" y="1268"/>
                  </a:lnTo>
                  <a:lnTo>
                    <a:pt x="601" y="0"/>
                  </a:ln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8" name="Google Shape;1364;p44">
              <a:extLst>
                <a:ext uri="{FF2B5EF4-FFF2-40B4-BE49-F238E27FC236}">
                  <a16:creationId xmlns:a16="http://schemas.microsoft.com/office/drawing/2014/main" id="{013320FE-D261-8937-9F7A-44D795AF2A6C}"/>
                </a:ext>
              </a:extLst>
            </p:cNvPr>
            <p:cNvSpPr/>
            <p:nvPr/>
          </p:nvSpPr>
          <p:spPr>
            <a:xfrm>
              <a:off x="6753148" y="2886964"/>
              <a:ext cx="458980" cy="491713"/>
            </a:xfrm>
            <a:custGeom>
              <a:avLst/>
              <a:gdLst/>
              <a:ahLst/>
              <a:cxnLst/>
              <a:rect l="l" t="t" r="r" b="b"/>
              <a:pathLst>
                <a:path w="22384" h="25745" extrusionOk="0">
                  <a:moveTo>
                    <a:pt x="5220" y="0"/>
                  </a:moveTo>
                  <a:cubicBezTo>
                    <a:pt x="5131" y="0"/>
                    <a:pt x="5038" y="9"/>
                    <a:pt x="4938" y="26"/>
                  </a:cubicBezTo>
                  <a:cubicBezTo>
                    <a:pt x="2736" y="393"/>
                    <a:pt x="1802" y="1960"/>
                    <a:pt x="1635" y="4162"/>
                  </a:cubicBezTo>
                  <a:cubicBezTo>
                    <a:pt x="1268" y="8632"/>
                    <a:pt x="1468" y="13035"/>
                    <a:pt x="1102" y="17505"/>
                  </a:cubicBezTo>
                  <a:cubicBezTo>
                    <a:pt x="1068" y="17505"/>
                    <a:pt x="1" y="25744"/>
                    <a:pt x="10642" y="25744"/>
                  </a:cubicBezTo>
                  <a:lnTo>
                    <a:pt x="11542" y="25744"/>
                  </a:lnTo>
                  <a:cubicBezTo>
                    <a:pt x="17513" y="25744"/>
                    <a:pt x="22383" y="20907"/>
                    <a:pt x="22383" y="14936"/>
                  </a:cubicBezTo>
                  <a:lnTo>
                    <a:pt x="22383" y="2761"/>
                  </a:lnTo>
                  <a:cubicBezTo>
                    <a:pt x="20923" y="3265"/>
                    <a:pt x="15808" y="3770"/>
                    <a:pt x="12806" y="3770"/>
                  </a:cubicBezTo>
                  <a:cubicBezTo>
                    <a:pt x="12035" y="3770"/>
                    <a:pt x="11404" y="3737"/>
                    <a:pt x="11009" y="3662"/>
                  </a:cubicBezTo>
                  <a:cubicBezTo>
                    <a:pt x="6675" y="2776"/>
                    <a:pt x="6841" y="0"/>
                    <a:pt x="5220" y="0"/>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9" name="Google Shape;1365;p44">
              <a:extLst>
                <a:ext uri="{FF2B5EF4-FFF2-40B4-BE49-F238E27FC236}">
                  <a16:creationId xmlns:a16="http://schemas.microsoft.com/office/drawing/2014/main" id="{E0B8B7B6-B22D-CE28-1D52-F33E0955C04B}"/>
                </a:ext>
              </a:extLst>
            </p:cNvPr>
            <p:cNvSpPr/>
            <p:nvPr/>
          </p:nvSpPr>
          <p:spPr>
            <a:xfrm>
              <a:off x="6846176" y="3149918"/>
              <a:ext cx="110132" cy="40166"/>
            </a:xfrm>
            <a:custGeom>
              <a:avLst/>
              <a:gdLst/>
              <a:ahLst/>
              <a:cxnLst/>
              <a:rect l="l" t="t" r="r" b="b"/>
              <a:pathLst>
                <a:path w="5371" h="2103" extrusionOk="0">
                  <a:moveTo>
                    <a:pt x="1068" y="1"/>
                  </a:moveTo>
                  <a:cubicBezTo>
                    <a:pt x="467" y="1"/>
                    <a:pt x="0" y="468"/>
                    <a:pt x="0" y="1068"/>
                  </a:cubicBezTo>
                  <a:cubicBezTo>
                    <a:pt x="0" y="1635"/>
                    <a:pt x="467" y="2102"/>
                    <a:pt x="1068" y="2102"/>
                  </a:cubicBezTo>
                  <a:lnTo>
                    <a:pt x="4337" y="2102"/>
                  </a:lnTo>
                  <a:cubicBezTo>
                    <a:pt x="4904" y="2102"/>
                    <a:pt x="5371" y="1635"/>
                    <a:pt x="5371" y="1068"/>
                  </a:cubicBezTo>
                  <a:cubicBezTo>
                    <a:pt x="5371" y="468"/>
                    <a:pt x="4904" y="1"/>
                    <a:pt x="4337"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 name="Google Shape;1366;p44">
              <a:extLst>
                <a:ext uri="{FF2B5EF4-FFF2-40B4-BE49-F238E27FC236}">
                  <a16:creationId xmlns:a16="http://schemas.microsoft.com/office/drawing/2014/main" id="{1482CCC1-6EE6-47C7-D57F-ECFA50F98C21}"/>
                </a:ext>
              </a:extLst>
            </p:cNvPr>
            <p:cNvSpPr/>
            <p:nvPr/>
          </p:nvSpPr>
          <p:spPr>
            <a:xfrm>
              <a:off x="7125240" y="3149918"/>
              <a:ext cx="76606" cy="40166"/>
            </a:xfrm>
            <a:custGeom>
              <a:avLst/>
              <a:gdLst/>
              <a:ahLst/>
              <a:cxnLst/>
              <a:rect l="l" t="t" r="r" b="b"/>
              <a:pathLst>
                <a:path w="3736" h="2103" extrusionOk="0">
                  <a:moveTo>
                    <a:pt x="1034" y="1"/>
                  </a:moveTo>
                  <a:cubicBezTo>
                    <a:pt x="467" y="1"/>
                    <a:pt x="0" y="468"/>
                    <a:pt x="0" y="1068"/>
                  </a:cubicBezTo>
                  <a:cubicBezTo>
                    <a:pt x="0" y="1635"/>
                    <a:pt x="467" y="2102"/>
                    <a:pt x="1034" y="2102"/>
                  </a:cubicBezTo>
                  <a:lnTo>
                    <a:pt x="2702" y="2102"/>
                  </a:lnTo>
                  <a:cubicBezTo>
                    <a:pt x="3269" y="2102"/>
                    <a:pt x="3736" y="1635"/>
                    <a:pt x="3736" y="1068"/>
                  </a:cubicBezTo>
                  <a:cubicBezTo>
                    <a:pt x="3736" y="468"/>
                    <a:pt x="3269" y="1"/>
                    <a:pt x="2702"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1" name="Google Shape;1367;p44">
              <a:extLst>
                <a:ext uri="{FF2B5EF4-FFF2-40B4-BE49-F238E27FC236}">
                  <a16:creationId xmlns:a16="http://schemas.microsoft.com/office/drawing/2014/main" id="{12F08A3B-42BA-7062-8481-A6E8E01B5576}"/>
                </a:ext>
              </a:extLst>
            </p:cNvPr>
            <p:cNvSpPr/>
            <p:nvPr/>
          </p:nvSpPr>
          <p:spPr>
            <a:xfrm>
              <a:off x="6958483" y="3217401"/>
              <a:ext cx="115314" cy="50880"/>
            </a:xfrm>
            <a:custGeom>
              <a:avLst/>
              <a:gdLst/>
              <a:ahLst/>
              <a:cxnLst/>
              <a:rect l="l" t="t" r="r" b="b"/>
              <a:pathLst>
                <a:path w="6905" h="3270" extrusionOk="0">
                  <a:moveTo>
                    <a:pt x="0" y="0"/>
                  </a:moveTo>
                  <a:cubicBezTo>
                    <a:pt x="0" y="1802"/>
                    <a:pt x="1468" y="3269"/>
                    <a:pt x="3269" y="3269"/>
                  </a:cubicBezTo>
                  <a:lnTo>
                    <a:pt x="4904" y="3269"/>
                  </a:lnTo>
                  <a:cubicBezTo>
                    <a:pt x="6004" y="3269"/>
                    <a:pt x="6905" y="2369"/>
                    <a:pt x="6905" y="1235"/>
                  </a:cubicBezTo>
                  <a:lnTo>
                    <a:pt x="690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2" name="Google Shape;1368;p44">
              <a:extLst>
                <a:ext uri="{FF2B5EF4-FFF2-40B4-BE49-F238E27FC236}">
                  <a16:creationId xmlns:a16="http://schemas.microsoft.com/office/drawing/2014/main" id="{781BEDB9-2EF9-72E6-D839-CEA60EEF95BB}"/>
                </a:ext>
              </a:extLst>
            </p:cNvPr>
            <p:cNvSpPr/>
            <p:nvPr/>
          </p:nvSpPr>
          <p:spPr>
            <a:xfrm>
              <a:off x="6694342" y="2706268"/>
              <a:ext cx="463757" cy="330286"/>
            </a:xfrm>
            <a:custGeom>
              <a:avLst/>
              <a:gdLst/>
              <a:ahLst/>
              <a:cxnLst/>
              <a:rect l="l" t="t" r="r" b="b"/>
              <a:pathLst>
                <a:path w="22617" h="17293" extrusionOk="0">
                  <a:moveTo>
                    <a:pt x="15343" y="1"/>
                  </a:moveTo>
                  <a:cubicBezTo>
                    <a:pt x="11233" y="1"/>
                    <a:pt x="7279" y="1673"/>
                    <a:pt x="5304" y="3749"/>
                  </a:cubicBezTo>
                  <a:cubicBezTo>
                    <a:pt x="100" y="9220"/>
                    <a:pt x="0" y="17292"/>
                    <a:pt x="0" y="17292"/>
                  </a:cubicBezTo>
                  <a:lnTo>
                    <a:pt x="1968" y="17292"/>
                  </a:lnTo>
                  <a:cubicBezTo>
                    <a:pt x="1968" y="17292"/>
                    <a:pt x="1635" y="7919"/>
                    <a:pt x="8773" y="3749"/>
                  </a:cubicBezTo>
                  <a:cubicBezTo>
                    <a:pt x="11294" y="2283"/>
                    <a:pt x="13811" y="1816"/>
                    <a:pt x="15993" y="1816"/>
                  </a:cubicBezTo>
                  <a:cubicBezTo>
                    <a:pt x="19818" y="1816"/>
                    <a:pt x="22616" y="3249"/>
                    <a:pt x="22616" y="3249"/>
                  </a:cubicBezTo>
                  <a:cubicBezTo>
                    <a:pt x="21182" y="1815"/>
                    <a:pt x="21215" y="1147"/>
                    <a:pt x="19247" y="547"/>
                  </a:cubicBezTo>
                  <a:cubicBezTo>
                    <a:pt x="17969" y="169"/>
                    <a:pt x="16648" y="1"/>
                    <a:pt x="15343"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3" name="Google Shape;1369;p44">
              <a:extLst>
                <a:ext uri="{FF2B5EF4-FFF2-40B4-BE49-F238E27FC236}">
                  <a16:creationId xmlns:a16="http://schemas.microsoft.com/office/drawing/2014/main" id="{73288E9C-0B9E-9873-A2FE-B8B8FCC3B2A1}"/>
                </a:ext>
              </a:extLst>
            </p:cNvPr>
            <p:cNvSpPr/>
            <p:nvPr/>
          </p:nvSpPr>
          <p:spPr>
            <a:xfrm>
              <a:off x="6675191" y="3023789"/>
              <a:ext cx="124485" cy="178408"/>
            </a:xfrm>
            <a:custGeom>
              <a:avLst/>
              <a:gdLst/>
              <a:ahLst/>
              <a:cxnLst/>
              <a:rect l="l" t="t" r="r" b="b"/>
              <a:pathLst>
                <a:path w="6071" h="9341" extrusionOk="0">
                  <a:moveTo>
                    <a:pt x="3036" y="0"/>
                  </a:moveTo>
                  <a:cubicBezTo>
                    <a:pt x="1368" y="0"/>
                    <a:pt x="0" y="2102"/>
                    <a:pt x="0" y="4670"/>
                  </a:cubicBezTo>
                  <a:cubicBezTo>
                    <a:pt x="0" y="7239"/>
                    <a:pt x="1368" y="9340"/>
                    <a:pt x="3036" y="9340"/>
                  </a:cubicBezTo>
                  <a:cubicBezTo>
                    <a:pt x="4703" y="9340"/>
                    <a:pt x="6071" y="7239"/>
                    <a:pt x="6071" y="4670"/>
                  </a:cubicBezTo>
                  <a:cubicBezTo>
                    <a:pt x="6071" y="2102"/>
                    <a:pt x="4703" y="0"/>
                    <a:pt x="3036"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4" name="Google Shape;1370;p44">
              <a:extLst>
                <a:ext uri="{FF2B5EF4-FFF2-40B4-BE49-F238E27FC236}">
                  <a16:creationId xmlns:a16="http://schemas.microsoft.com/office/drawing/2014/main" id="{49F00864-99C8-748A-14B2-5DBAF9133CC7}"/>
                </a:ext>
              </a:extLst>
            </p:cNvPr>
            <p:cNvSpPr/>
            <p:nvPr/>
          </p:nvSpPr>
          <p:spPr>
            <a:xfrm>
              <a:off x="6669716" y="3026960"/>
              <a:ext cx="110132" cy="172678"/>
            </a:xfrm>
            <a:custGeom>
              <a:avLst/>
              <a:gdLst/>
              <a:ahLst/>
              <a:cxnLst/>
              <a:rect l="l" t="t" r="r" b="b"/>
              <a:pathLst>
                <a:path w="5371" h="9041" extrusionOk="0">
                  <a:moveTo>
                    <a:pt x="2702" y="1"/>
                  </a:moveTo>
                  <a:cubicBezTo>
                    <a:pt x="1201" y="1"/>
                    <a:pt x="0" y="2002"/>
                    <a:pt x="0" y="4504"/>
                  </a:cubicBezTo>
                  <a:cubicBezTo>
                    <a:pt x="0" y="7006"/>
                    <a:pt x="1201" y="9041"/>
                    <a:pt x="2702" y="9041"/>
                  </a:cubicBezTo>
                  <a:cubicBezTo>
                    <a:pt x="4170" y="9041"/>
                    <a:pt x="5371" y="7006"/>
                    <a:pt x="5371" y="4504"/>
                  </a:cubicBezTo>
                  <a:cubicBezTo>
                    <a:pt x="5371" y="2002"/>
                    <a:pt x="4170" y="1"/>
                    <a:pt x="2702"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5" name="Google Shape;1371;p44">
              <a:extLst>
                <a:ext uri="{FF2B5EF4-FFF2-40B4-BE49-F238E27FC236}">
                  <a16:creationId xmlns:a16="http://schemas.microsoft.com/office/drawing/2014/main" id="{D1A04D23-A3C4-5041-7FD6-F0652531C9D1}"/>
                </a:ext>
              </a:extLst>
            </p:cNvPr>
            <p:cNvSpPr/>
            <p:nvPr/>
          </p:nvSpPr>
          <p:spPr>
            <a:xfrm>
              <a:off x="6718947" y="3119990"/>
              <a:ext cx="270889" cy="199416"/>
            </a:xfrm>
            <a:custGeom>
              <a:avLst/>
              <a:gdLst/>
              <a:ahLst/>
              <a:cxnLst/>
              <a:rect l="l" t="t" r="r" b="b"/>
              <a:pathLst>
                <a:path w="13211" h="10441" extrusionOk="0">
                  <a:moveTo>
                    <a:pt x="468" y="0"/>
                  </a:moveTo>
                  <a:lnTo>
                    <a:pt x="1" y="167"/>
                  </a:lnTo>
                  <a:lnTo>
                    <a:pt x="2936" y="8106"/>
                  </a:lnTo>
                  <a:cubicBezTo>
                    <a:pt x="3470" y="9507"/>
                    <a:pt x="5004" y="10441"/>
                    <a:pt x="6806" y="10441"/>
                  </a:cubicBezTo>
                  <a:lnTo>
                    <a:pt x="13210" y="10441"/>
                  </a:lnTo>
                  <a:lnTo>
                    <a:pt x="13210" y="9941"/>
                  </a:lnTo>
                  <a:lnTo>
                    <a:pt x="6806" y="9941"/>
                  </a:lnTo>
                  <a:cubicBezTo>
                    <a:pt x="5238" y="9941"/>
                    <a:pt x="3870" y="9107"/>
                    <a:pt x="3403" y="7906"/>
                  </a:cubicBezTo>
                  <a:lnTo>
                    <a:pt x="468"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6" name="Google Shape;1372;p44">
              <a:extLst>
                <a:ext uri="{FF2B5EF4-FFF2-40B4-BE49-F238E27FC236}">
                  <a16:creationId xmlns:a16="http://schemas.microsoft.com/office/drawing/2014/main" id="{2FE9C000-F827-BD17-F8CA-67936C665DB1}"/>
                </a:ext>
              </a:extLst>
            </p:cNvPr>
            <p:cNvSpPr/>
            <p:nvPr/>
          </p:nvSpPr>
          <p:spPr>
            <a:xfrm>
              <a:off x="6690918" y="3070925"/>
              <a:ext cx="60879" cy="89212"/>
            </a:xfrm>
            <a:custGeom>
              <a:avLst/>
              <a:gdLst/>
              <a:ahLst/>
              <a:cxnLst/>
              <a:rect l="l" t="t" r="r" b="b"/>
              <a:pathLst>
                <a:path w="2969" h="4671" extrusionOk="0">
                  <a:moveTo>
                    <a:pt x="1501" y="1"/>
                  </a:moveTo>
                  <a:cubicBezTo>
                    <a:pt x="667" y="1"/>
                    <a:pt x="0" y="1068"/>
                    <a:pt x="0" y="2336"/>
                  </a:cubicBezTo>
                  <a:cubicBezTo>
                    <a:pt x="0" y="3637"/>
                    <a:pt x="667" y="4671"/>
                    <a:pt x="1501" y="4671"/>
                  </a:cubicBezTo>
                  <a:cubicBezTo>
                    <a:pt x="2302" y="4671"/>
                    <a:pt x="2969" y="3637"/>
                    <a:pt x="2969" y="2336"/>
                  </a:cubicBezTo>
                  <a:cubicBezTo>
                    <a:pt x="2969" y="1068"/>
                    <a:pt x="2302" y="1"/>
                    <a:pt x="1501"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7" name="Google Shape;1373;p44">
              <a:extLst>
                <a:ext uri="{FF2B5EF4-FFF2-40B4-BE49-F238E27FC236}">
                  <a16:creationId xmlns:a16="http://schemas.microsoft.com/office/drawing/2014/main" id="{E765CFA6-9E83-A923-4722-147452113ECA}"/>
                </a:ext>
              </a:extLst>
            </p:cNvPr>
            <p:cNvSpPr/>
            <p:nvPr/>
          </p:nvSpPr>
          <p:spPr>
            <a:xfrm>
              <a:off x="6976132" y="3304104"/>
              <a:ext cx="78677" cy="25497"/>
            </a:xfrm>
            <a:custGeom>
              <a:avLst/>
              <a:gdLst/>
              <a:ahLst/>
              <a:cxnLst/>
              <a:rect l="l" t="t" r="r" b="b"/>
              <a:pathLst>
                <a:path w="3837" h="1335" extrusionOk="0">
                  <a:moveTo>
                    <a:pt x="834" y="0"/>
                  </a:moveTo>
                  <a:cubicBezTo>
                    <a:pt x="400" y="0"/>
                    <a:pt x="0" y="301"/>
                    <a:pt x="0" y="668"/>
                  </a:cubicBezTo>
                  <a:cubicBezTo>
                    <a:pt x="0" y="1034"/>
                    <a:pt x="400" y="1335"/>
                    <a:pt x="834" y="1335"/>
                  </a:cubicBezTo>
                  <a:lnTo>
                    <a:pt x="3002" y="1335"/>
                  </a:lnTo>
                  <a:cubicBezTo>
                    <a:pt x="3436" y="1335"/>
                    <a:pt x="3836" y="1034"/>
                    <a:pt x="3836" y="668"/>
                  </a:cubicBezTo>
                  <a:cubicBezTo>
                    <a:pt x="3836" y="301"/>
                    <a:pt x="3436" y="0"/>
                    <a:pt x="3002"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8" name="Google Shape;1374;p44">
              <a:extLst>
                <a:ext uri="{FF2B5EF4-FFF2-40B4-BE49-F238E27FC236}">
                  <a16:creationId xmlns:a16="http://schemas.microsoft.com/office/drawing/2014/main" id="{A0037D86-1136-1330-8B10-C7F60A5D4748}"/>
                </a:ext>
              </a:extLst>
            </p:cNvPr>
            <p:cNvSpPr/>
            <p:nvPr/>
          </p:nvSpPr>
          <p:spPr>
            <a:xfrm>
              <a:off x="7205247" y="3430254"/>
              <a:ext cx="1234614" cy="833974"/>
            </a:xfrm>
            <a:custGeom>
              <a:avLst/>
              <a:gdLst/>
              <a:ahLst/>
              <a:cxnLst/>
              <a:rect l="l" t="t" r="r" b="b"/>
              <a:pathLst>
                <a:path w="60211" h="43665" extrusionOk="0">
                  <a:moveTo>
                    <a:pt x="2069" y="0"/>
                  </a:moveTo>
                  <a:cubicBezTo>
                    <a:pt x="935" y="0"/>
                    <a:pt x="1" y="934"/>
                    <a:pt x="1" y="2102"/>
                  </a:cubicBezTo>
                  <a:lnTo>
                    <a:pt x="1" y="41597"/>
                  </a:lnTo>
                  <a:cubicBezTo>
                    <a:pt x="1" y="42731"/>
                    <a:pt x="935" y="43665"/>
                    <a:pt x="2069" y="43665"/>
                  </a:cubicBezTo>
                  <a:lnTo>
                    <a:pt x="58109" y="43665"/>
                  </a:lnTo>
                  <a:cubicBezTo>
                    <a:pt x="59276" y="43665"/>
                    <a:pt x="60210" y="42731"/>
                    <a:pt x="60210" y="41597"/>
                  </a:cubicBezTo>
                  <a:lnTo>
                    <a:pt x="60210" y="2102"/>
                  </a:lnTo>
                  <a:cubicBezTo>
                    <a:pt x="60210" y="934"/>
                    <a:pt x="59276" y="0"/>
                    <a:pt x="58109"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9" name="Google Shape;1375;p44">
              <a:extLst>
                <a:ext uri="{FF2B5EF4-FFF2-40B4-BE49-F238E27FC236}">
                  <a16:creationId xmlns:a16="http://schemas.microsoft.com/office/drawing/2014/main" id="{CC6AAA6E-0D82-94B8-CC64-9A8C5E185D8B}"/>
                </a:ext>
              </a:extLst>
            </p:cNvPr>
            <p:cNvSpPr/>
            <p:nvPr/>
          </p:nvSpPr>
          <p:spPr>
            <a:xfrm>
              <a:off x="7279124" y="3430884"/>
              <a:ext cx="1165513" cy="837813"/>
            </a:xfrm>
            <a:custGeom>
              <a:avLst/>
              <a:gdLst/>
              <a:ahLst/>
              <a:cxnLst/>
              <a:rect l="l" t="t" r="r" b="b"/>
              <a:pathLst>
                <a:path w="56841" h="43866" extrusionOk="0">
                  <a:moveTo>
                    <a:pt x="2435" y="0"/>
                  </a:moveTo>
                  <a:cubicBezTo>
                    <a:pt x="1101" y="0"/>
                    <a:pt x="0" y="1068"/>
                    <a:pt x="0" y="2402"/>
                  </a:cubicBezTo>
                  <a:lnTo>
                    <a:pt x="0" y="41463"/>
                  </a:lnTo>
                  <a:cubicBezTo>
                    <a:pt x="0" y="42798"/>
                    <a:pt x="1101" y="43865"/>
                    <a:pt x="2435" y="43865"/>
                  </a:cubicBezTo>
                  <a:lnTo>
                    <a:pt x="54406" y="43865"/>
                  </a:lnTo>
                  <a:cubicBezTo>
                    <a:pt x="55740" y="43865"/>
                    <a:pt x="56841" y="42798"/>
                    <a:pt x="56841" y="41463"/>
                  </a:cubicBezTo>
                  <a:lnTo>
                    <a:pt x="56841" y="2402"/>
                  </a:lnTo>
                  <a:cubicBezTo>
                    <a:pt x="56841" y="1068"/>
                    <a:pt x="55740" y="0"/>
                    <a:pt x="54406" y="0"/>
                  </a:cubicBezTo>
                  <a:close/>
                </a:path>
              </a:pathLst>
            </a:custGeom>
            <a:solidFill>
              <a:srgbClr val="50BFDA"/>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0" name="Google Shape;1376;p44">
              <a:extLst>
                <a:ext uri="{FF2B5EF4-FFF2-40B4-BE49-F238E27FC236}">
                  <a16:creationId xmlns:a16="http://schemas.microsoft.com/office/drawing/2014/main" id="{6FA7C380-7E34-1F93-5E4A-45388DA14E19}"/>
                </a:ext>
              </a:extLst>
            </p:cNvPr>
            <p:cNvSpPr/>
            <p:nvPr/>
          </p:nvSpPr>
          <p:spPr>
            <a:xfrm>
              <a:off x="7756528" y="3865385"/>
              <a:ext cx="188111" cy="614179"/>
            </a:xfrm>
            <a:custGeom>
              <a:avLst/>
              <a:gdLst/>
              <a:ahLst/>
              <a:cxnLst/>
              <a:rect l="l" t="t" r="r" b="b"/>
              <a:pathLst>
                <a:path w="9174" h="32157" extrusionOk="0">
                  <a:moveTo>
                    <a:pt x="1" y="0"/>
                  </a:moveTo>
                  <a:lnTo>
                    <a:pt x="1" y="32156"/>
                  </a:lnTo>
                  <a:lnTo>
                    <a:pt x="9174" y="32156"/>
                  </a:lnTo>
                  <a:lnTo>
                    <a:pt x="9174"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1" name="Google Shape;1377;p44">
              <a:extLst>
                <a:ext uri="{FF2B5EF4-FFF2-40B4-BE49-F238E27FC236}">
                  <a16:creationId xmlns:a16="http://schemas.microsoft.com/office/drawing/2014/main" id="{067AE148-EC75-17F7-5B8B-4DAF4DF16059}"/>
                </a:ext>
              </a:extLst>
            </p:cNvPr>
            <p:cNvSpPr/>
            <p:nvPr/>
          </p:nvSpPr>
          <p:spPr>
            <a:xfrm>
              <a:off x="7803728" y="3865385"/>
              <a:ext cx="140909" cy="614179"/>
            </a:xfrm>
            <a:custGeom>
              <a:avLst/>
              <a:gdLst/>
              <a:ahLst/>
              <a:cxnLst/>
              <a:rect l="l" t="t" r="r" b="b"/>
              <a:pathLst>
                <a:path w="6872" h="32157" extrusionOk="0">
                  <a:moveTo>
                    <a:pt x="0" y="0"/>
                  </a:moveTo>
                  <a:lnTo>
                    <a:pt x="0" y="32156"/>
                  </a:lnTo>
                  <a:lnTo>
                    <a:pt x="6872" y="32156"/>
                  </a:lnTo>
                  <a:lnTo>
                    <a:pt x="6872"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8" name="Google Shape;1378;p44">
              <a:extLst>
                <a:ext uri="{FF2B5EF4-FFF2-40B4-BE49-F238E27FC236}">
                  <a16:creationId xmlns:a16="http://schemas.microsoft.com/office/drawing/2014/main" id="{FCEE002C-C439-972B-A76C-3862BA3F14AF}"/>
                </a:ext>
              </a:extLst>
            </p:cNvPr>
            <p:cNvSpPr/>
            <p:nvPr/>
          </p:nvSpPr>
          <p:spPr>
            <a:xfrm>
              <a:off x="7681297" y="3742427"/>
              <a:ext cx="348171" cy="254213"/>
            </a:xfrm>
            <a:custGeom>
              <a:avLst/>
              <a:gdLst/>
              <a:ahLst/>
              <a:cxnLst/>
              <a:rect l="l" t="t" r="r" b="b"/>
              <a:pathLst>
                <a:path w="16980" h="13310" extrusionOk="0">
                  <a:moveTo>
                    <a:pt x="6038" y="0"/>
                  </a:moveTo>
                  <a:cubicBezTo>
                    <a:pt x="2702" y="0"/>
                    <a:pt x="0" y="2702"/>
                    <a:pt x="0" y="6038"/>
                  </a:cubicBezTo>
                  <a:lnTo>
                    <a:pt x="0" y="7272"/>
                  </a:lnTo>
                  <a:cubicBezTo>
                    <a:pt x="0" y="10608"/>
                    <a:pt x="2702" y="13310"/>
                    <a:pt x="6038" y="13310"/>
                  </a:cubicBezTo>
                  <a:lnTo>
                    <a:pt x="10942" y="13310"/>
                  </a:lnTo>
                  <a:cubicBezTo>
                    <a:pt x="14277" y="13310"/>
                    <a:pt x="16979" y="10608"/>
                    <a:pt x="16979" y="7272"/>
                  </a:cubicBezTo>
                  <a:lnTo>
                    <a:pt x="16979" y="6038"/>
                  </a:lnTo>
                  <a:cubicBezTo>
                    <a:pt x="16979" y="2702"/>
                    <a:pt x="14277" y="0"/>
                    <a:pt x="10942" y="0"/>
                  </a:cubicBezTo>
                  <a:close/>
                </a:path>
              </a:pathLst>
            </a:custGeom>
            <a:solidFill>
              <a:srgbClr val="25465F"/>
            </a:solidFill>
            <a:ln w="9525" cap="flat" cmpd="sng">
              <a:solidFill>
                <a:srgbClr val="50BFDA"/>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9" name="Google Shape;1379;p44">
              <a:extLst>
                <a:ext uri="{FF2B5EF4-FFF2-40B4-BE49-F238E27FC236}">
                  <a16:creationId xmlns:a16="http://schemas.microsoft.com/office/drawing/2014/main" id="{97931049-F9E7-ACEB-B1DC-5D64D9639441}"/>
                </a:ext>
              </a:extLst>
            </p:cNvPr>
            <p:cNvSpPr/>
            <p:nvPr/>
          </p:nvSpPr>
          <p:spPr>
            <a:xfrm>
              <a:off x="7608211" y="4422214"/>
              <a:ext cx="476757" cy="178404"/>
            </a:xfrm>
            <a:custGeom>
              <a:avLst/>
              <a:gdLst/>
              <a:ahLst/>
              <a:cxnLst/>
              <a:rect l="l" t="t" r="r" b="b"/>
              <a:pathLst>
                <a:path w="29855" h="3236" extrusionOk="0">
                  <a:moveTo>
                    <a:pt x="0" y="0"/>
                  </a:moveTo>
                  <a:lnTo>
                    <a:pt x="0" y="3236"/>
                  </a:lnTo>
                  <a:lnTo>
                    <a:pt x="29855" y="3236"/>
                  </a:lnTo>
                  <a:lnTo>
                    <a:pt x="29855" y="0"/>
                  </a:lnTo>
                  <a:close/>
                </a:path>
              </a:pathLst>
            </a:custGeom>
            <a:solidFill>
              <a:srgbClr val="25465F"/>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cxnSp>
          <p:nvCxnSpPr>
            <p:cNvPr id="2051" name="Google Shape;1380;p44">
              <a:extLst>
                <a:ext uri="{FF2B5EF4-FFF2-40B4-BE49-F238E27FC236}">
                  <a16:creationId xmlns:a16="http://schemas.microsoft.com/office/drawing/2014/main" id="{9A570F73-9621-8FB0-60DE-2D144BD266B1}"/>
                </a:ext>
              </a:extLst>
            </p:cNvPr>
            <p:cNvCxnSpPr/>
            <p:nvPr/>
          </p:nvCxnSpPr>
          <p:spPr>
            <a:xfrm>
              <a:off x="6728912" y="3740764"/>
              <a:ext cx="81099" cy="543038"/>
            </a:xfrm>
            <a:prstGeom prst="straightConnector1">
              <a:avLst/>
            </a:prstGeom>
            <a:noFill/>
            <a:ln w="9525" cap="flat" cmpd="sng">
              <a:solidFill>
                <a:sysClr val="window" lastClr="FFFFFF"/>
              </a:solidFill>
              <a:prstDash val="solid"/>
              <a:round/>
              <a:headEnd type="none" w="med" len="med"/>
              <a:tailEnd type="none" w="med" len="med"/>
            </a:ln>
          </p:spPr>
        </p:cxnSp>
        <p:grpSp>
          <p:nvGrpSpPr>
            <p:cNvPr id="2052" name="Google Shape;1383;p44">
              <a:extLst>
                <a:ext uri="{FF2B5EF4-FFF2-40B4-BE49-F238E27FC236}">
                  <a16:creationId xmlns:a16="http://schemas.microsoft.com/office/drawing/2014/main" id="{50F69D3B-C6BA-4415-ADB5-2E15E84555EB}"/>
                </a:ext>
              </a:extLst>
            </p:cNvPr>
            <p:cNvGrpSpPr/>
            <p:nvPr/>
          </p:nvGrpSpPr>
          <p:grpSpPr>
            <a:xfrm>
              <a:off x="6880026" y="3000176"/>
              <a:ext cx="274408" cy="176993"/>
              <a:chOff x="4427259" y="2314274"/>
              <a:chExt cx="417049" cy="288792"/>
            </a:xfrm>
          </p:grpSpPr>
          <p:sp>
            <p:nvSpPr>
              <p:cNvPr id="2055" name="Google Shape;1384;p44">
                <a:extLst>
                  <a:ext uri="{FF2B5EF4-FFF2-40B4-BE49-F238E27FC236}">
                    <a16:creationId xmlns:a16="http://schemas.microsoft.com/office/drawing/2014/main" id="{30E48B69-69F1-B06F-D02B-0E5C7067F405}"/>
                  </a:ext>
                </a:extLst>
              </p:cNvPr>
              <p:cNvSpPr/>
              <p:nvPr/>
            </p:nvSpPr>
            <p:spPr>
              <a:xfrm>
                <a:off x="4792911"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6" name="Google Shape;1385;p44">
                <a:extLst>
                  <a:ext uri="{FF2B5EF4-FFF2-40B4-BE49-F238E27FC236}">
                    <a16:creationId xmlns:a16="http://schemas.microsoft.com/office/drawing/2014/main" id="{E679C176-8CC9-C685-AD2E-6DC7BF3144FA}"/>
                  </a:ext>
                </a:extLst>
              </p:cNvPr>
              <p:cNvSpPr/>
              <p:nvPr/>
            </p:nvSpPr>
            <p:spPr>
              <a:xfrm rot="-695416" flipH="1">
                <a:off x="4628181" y="2521993"/>
                <a:ext cx="79438" cy="81073"/>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7" name="Google Shape;1386;p44">
                <a:extLst>
                  <a:ext uri="{FF2B5EF4-FFF2-40B4-BE49-F238E27FC236}">
                    <a16:creationId xmlns:a16="http://schemas.microsoft.com/office/drawing/2014/main" id="{597F683D-744E-1A9A-DD5D-A3BCA707EE33}"/>
                  </a:ext>
                </a:extLst>
              </p:cNvPr>
              <p:cNvSpPr/>
              <p:nvPr/>
            </p:nvSpPr>
            <p:spPr>
              <a:xfrm rot="6266316">
                <a:off x="4426591"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8" name="Google Shape;1387;p44">
                <a:extLst>
                  <a:ext uri="{FF2B5EF4-FFF2-40B4-BE49-F238E27FC236}">
                    <a16:creationId xmlns:a16="http://schemas.microsoft.com/office/drawing/2014/main" id="{212D38B9-2E90-7106-43B0-54005400134B}"/>
                  </a:ext>
                </a:extLst>
              </p:cNvPr>
              <p:cNvSpPr/>
              <p:nvPr/>
            </p:nvSpPr>
            <p:spPr>
              <a:xfrm rot="-6266316" flipH="1">
                <a:off x="4740669"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9" name="Google Shape;1388;p44">
                <a:extLst>
                  <a:ext uri="{FF2B5EF4-FFF2-40B4-BE49-F238E27FC236}">
                    <a16:creationId xmlns:a16="http://schemas.microsoft.com/office/drawing/2014/main" id="{B7C663E9-C7AE-745B-65D9-5B1276FC6B67}"/>
                  </a:ext>
                </a:extLst>
              </p:cNvPr>
              <p:cNvSpPr/>
              <p:nvPr/>
            </p:nvSpPr>
            <p:spPr>
              <a:xfrm>
                <a:off x="4461829"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grpSp>
        <p:sp>
          <p:nvSpPr>
            <p:cNvPr id="2053" name="Google Shape;1389;p44">
              <a:extLst>
                <a:ext uri="{FF2B5EF4-FFF2-40B4-BE49-F238E27FC236}">
                  <a16:creationId xmlns:a16="http://schemas.microsoft.com/office/drawing/2014/main" id="{F2E2B662-A796-7341-2FA2-B32CCA8CEB3D}"/>
                </a:ext>
              </a:extLst>
            </p:cNvPr>
            <p:cNvSpPr/>
            <p:nvPr/>
          </p:nvSpPr>
          <p:spPr>
            <a:xfrm rot="2229197">
              <a:off x="6903441" y="3362739"/>
              <a:ext cx="110710" cy="16746"/>
            </a:xfrm>
            <a:custGeom>
              <a:avLst/>
              <a:gdLst/>
              <a:ahLst/>
              <a:cxnLst/>
              <a:rect l="l" t="t" r="r" b="b"/>
              <a:pathLst>
                <a:path w="4601" h="1393" extrusionOk="0">
                  <a:moveTo>
                    <a:pt x="0" y="1022"/>
                  </a:moveTo>
                  <a:cubicBezTo>
                    <a:pt x="1364" y="1802"/>
                    <a:pt x="3578" y="1193"/>
                    <a:pt x="4601" y="0"/>
                  </a:cubicBezTo>
                </a:path>
              </a:pathLst>
            </a:custGeom>
            <a:noFill/>
            <a:ln w="9525" cap="flat" cmpd="sng">
              <a:solidFill>
                <a:srgbClr val="25465F"/>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54" name="Google Shape;1390;p44">
              <a:extLst>
                <a:ext uri="{FF2B5EF4-FFF2-40B4-BE49-F238E27FC236}">
                  <a16:creationId xmlns:a16="http://schemas.microsoft.com/office/drawing/2014/main" id="{021DBB6E-B0DD-AE94-37AE-0973EE3352E0}"/>
                </a:ext>
              </a:extLst>
            </p:cNvPr>
            <p:cNvCxnSpPr/>
            <p:nvPr/>
          </p:nvCxnSpPr>
          <p:spPr>
            <a:xfrm>
              <a:off x="6806568" y="4280951"/>
              <a:ext cx="546783" cy="54636"/>
            </a:xfrm>
            <a:prstGeom prst="straightConnector1">
              <a:avLst/>
            </a:prstGeom>
            <a:noFill/>
            <a:ln w="9525" cap="flat" cmpd="sng">
              <a:solidFill>
                <a:sysClr val="window" lastClr="FFFFFF"/>
              </a:solidFill>
              <a:prstDash val="solid"/>
              <a:round/>
              <a:headEnd type="none" w="med" len="med"/>
              <a:tailEnd type="none" w="med" len="med"/>
            </a:ln>
          </p:spPr>
        </p:cxnSp>
      </p:grpSp>
      <p:sp>
        <p:nvSpPr>
          <p:cNvPr id="2061" name="ZoneTexte 2060">
            <a:extLst>
              <a:ext uri="{FF2B5EF4-FFF2-40B4-BE49-F238E27FC236}">
                <a16:creationId xmlns:a16="http://schemas.microsoft.com/office/drawing/2014/main" id="{6AD8AEAA-B6B8-C089-FBEC-F6F625B67563}"/>
              </a:ext>
            </a:extLst>
          </p:cNvPr>
          <p:cNvSpPr txBox="1"/>
          <p:nvPr/>
        </p:nvSpPr>
        <p:spPr>
          <a:xfrm>
            <a:off x="2375464" y="1301043"/>
            <a:ext cx="67260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rPr>
              <a:t>Créer la demande </a:t>
            </a:r>
            <a:r>
              <a:rPr kumimoji="0" lang="fr-FR" sz="1400" b="1" i="0" u="none" strike="noStrike" kern="1200" cap="none" spc="0" normalizeH="0" baseline="0" noProof="0" dirty="0">
                <a:ln>
                  <a:noFill/>
                </a:ln>
                <a:solidFill>
                  <a:srgbClr val="25465F"/>
                </a:solidFill>
                <a:effectLst/>
                <a:uLnTx/>
                <a:uFillTx/>
                <a:latin typeface="Bouygues Read"/>
                <a:ea typeface="+mn-lt"/>
                <a:cs typeface="+mn-lt"/>
              </a:rPr>
              <a:t>souscrire à une nouvelle offre </a:t>
            </a:r>
            <a:endParaRPr kumimoji="0" lang="fr-FR" sz="1400" b="1" i="0" u="none" strike="noStrike" kern="1200" cap="none" spc="0" normalizeH="0" baseline="0" noProof="0" dirty="0">
              <a:ln>
                <a:noFill/>
              </a:ln>
              <a:solidFill>
                <a:prstClr val="black"/>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fr-FR" sz="1800" b="0"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endParaRPr>
          </a:p>
        </p:txBody>
      </p:sp>
      <p:sp>
        <p:nvSpPr>
          <p:cNvPr id="4" name="Rectangle : coins arrondis 3">
            <a:extLst>
              <a:ext uri="{FF2B5EF4-FFF2-40B4-BE49-F238E27FC236}">
                <a16:creationId xmlns:a16="http://schemas.microsoft.com/office/drawing/2014/main" id="{05B8F954-0713-B691-7404-5D8A680799C4}"/>
              </a:ext>
            </a:extLst>
          </p:cNvPr>
          <p:cNvSpPr/>
          <p:nvPr/>
        </p:nvSpPr>
        <p:spPr>
          <a:xfrm>
            <a:off x="2375464" y="1659784"/>
            <a:ext cx="6993694" cy="1769215"/>
          </a:xfrm>
          <a:prstGeom prst="roundRect">
            <a:avLst>
              <a:gd name="adj" fmla="val 5580"/>
            </a:avLst>
          </a:prstGeom>
          <a:noFill/>
          <a:ln w="28575">
            <a:solidFill>
              <a:srgbClr val="254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2C341AEE-F58B-CFF1-C396-05DC1CF92C19}"/>
              </a:ext>
            </a:extLst>
          </p:cNvPr>
          <p:cNvSpPr txBox="1"/>
          <p:nvPr/>
        </p:nvSpPr>
        <p:spPr>
          <a:xfrm>
            <a:off x="2446802" y="1649112"/>
            <a:ext cx="69936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1/ Vérifier l’identité du client , puis cliquer sur </a:t>
            </a:r>
            <a:r>
              <a:rPr lang="fr-FR" sz="1200" dirty="0">
                <a:solidFill>
                  <a:srgbClr val="25465F"/>
                </a:solidFill>
                <a:latin typeface="Bouygues Read"/>
              </a:rPr>
              <a:t>«  client vérifié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2/ Aller dans « Be </a:t>
            </a:r>
            <a:r>
              <a:rPr kumimoji="0" lang="fr-FR" sz="1200" b="0" i="0" u="none" strike="noStrike" kern="1200" cap="none" spc="0" normalizeH="0" baseline="0" noProof="0" dirty="0" err="1">
                <a:ln>
                  <a:noFill/>
                </a:ln>
                <a:solidFill>
                  <a:srgbClr val="25465F"/>
                </a:solidFill>
                <a:effectLst/>
                <a:uLnTx/>
                <a:uFillTx/>
                <a:latin typeface="Bouygues Read"/>
                <a:ea typeface="+mn-ea"/>
                <a:cs typeface="+mn-cs"/>
              </a:rPr>
              <a:t>Curious</a:t>
            </a:r>
            <a:r>
              <a:rPr lang="fr-FR" sz="1200" dirty="0">
                <a:solidFill>
                  <a:srgbClr val="25465F"/>
                </a:solidFill>
                <a:latin typeface="Bouygues Read"/>
              </a:rPr>
              <a:t> »</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3/ Cliquer sur  « Activation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4/ Dans le menu déroulant choisir « souscrire à une nouvelle offre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5/Cliquer sur « choisissez un canal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6/ </a:t>
            </a:r>
            <a:r>
              <a:rPr kumimoji="0" lang="fr-FR" sz="1200" b="0" i="0" u="none" strike="noStrike" kern="1200" cap="none" spc="0" normalizeH="0" baseline="0" noProof="0" dirty="0">
                <a:ln>
                  <a:noFill/>
                </a:ln>
                <a:solidFill>
                  <a:srgbClr val="25465F"/>
                </a:solidFill>
                <a:effectLst/>
                <a:uLnTx/>
                <a:uFillTx/>
                <a:latin typeface="Bouygues Read"/>
                <a:ea typeface="+mn-ea"/>
                <a:cs typeface="+mn-cs"/>
              </a:rPr>
              <a:t>Dans le menu déroulant choisir «  Téléphone » </a:t>
            </a:r>
            <a:endParaRPr lang="fr-FR" sz="1200" dirty="0">
              <a:solidFill>
                <a:srgbClr val="25465F"/>
              </a:solidFill>
              <a:latin typeface="Bouygues Rea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7/ Sélectionner la ligne mobile ou box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8/ Cliquer sur « Accéder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9/ Dans Outils «  cliquer sur « Magento TLV » pour accéder à votre outil de souscription </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p:txBody>
      </p:sp>
      <p:sp>
        <p:nvSpPr>
          <p:cNvPr id="6" name="Rectangle : coins arrondis 5">
            <a:extLst>
              <a:ext uri="{FF2B5EF4-FFF2-40B4-BE49-F238E27FC236}">
                <a16:creationId xmlns:a16="http://schemas.microsoft.com/office/drawing/2014/main" id="{F2F5DCEA-0CD3-FA22-CD34-4A49E8F67EEA}"/>
              </a:ext>
            </a:extLst>
          </p:cNvPr>
          <p:cNvSpPr/>
          <p:nvPr/>
        </p:nvSpPr>
        <p:spPr>
          <a:xfrm>
            <a:off x="7315200" y="4616388"/>
            <a:ext cx="1882066" cy="213064"/>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52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63E44D5-8245-AA6B-71B5-B132B601AACC}"/>
              </a:ext>
            </a:extLst>
          </p:cNvPr>
          <p:cNvSpPr>
            <a:spLocks noGrp="1"/>
          </p:cNvSpPr>
          <p:nvPr>
            <p:ph type="body" sz="quarter" idx="11"/>
          </p:nvPr>
        </p:nvSpPr>
        <p:spPr>
          <a:xfrm>
            <a:off x="438305" y="357614"/>
            <a:ext cx="8118466" cy="375629"/>
          </a:xfrm>
        </p:spPr>
        <p:txBody>
          <a:bodyPr/>
          <a:lstStyle/>
          <a:p>
            <a:r>
              <a:rPr lang="fr-FR" dirty="0"/>
              <a:t>Passage de contexte de Be360 à Magento </a:t>
            </a:r>
          </a:p>
        </p:txBody>
      </p:sp>
      <p:sp>
        <p:nvSpPr>
          <p:cNvPr id="3" name="Espace réservé du texte 2">
            <a:extLst>
              <a:ext uri="{FF2B5EF4-FFF2-40B4-BE49-F238E27FC236}">
                <a16:creationId xmlns:a16="http://schemas.microsoft.com/office/drawing/2014/main" id="{0B223599-D8C9-8D10-B5C3-7CEC0504A41E}"/>
              </a:ext>
            </a:extLst>
          </p:cNvPr>
          <p:cNvSpPr>
            <a:spLocks noGrp="1"/>
          </p:cNvSpPr>
          <p:nvPr>
            <p:ph type="body" sz="quarter" idx="19"/>
          </p:nvPr>
        </p:nvSpPr>
        <p:spPr>
          <a:xfrm>
            <a:off x="438305" y="694040"/>
            <a:ext cx="10277888" cy="300446"/>
          </a:xfrm>
        </p:spPr>
        <p:txBody>
          <a:bodyPr/>
          <a:lstStyle/>
          <a:p>
            <a:r>
              <a:rPr lang="fr-FR" b="1" dirty="0"/>
              <a:t>pour un déjà client </a:t>
            </a:r>
          </a:p>
          <a:p>
            <a:endParaRPr lang="fr-FR" dirty="0"/>
          </a:p>
        </p:txBody>
      </p:sp>
      <p:grpSp>
        <p:nvGrpSpPr>
          <p:cNvPr id="7" name="Groupe 6">
            <a:extLst>
              <a:ext uri="{FF2B5EF4-FFF2-40B4-BE49-F238E27FC236}">
                <a16:creationId xmlns:a16="http://schemas.microsoft.com/office/drawing/2014/main" id="{EA3715E4-60FA-E323-C2E1-43E23A316617}"/>
              </a:ext>
            </a:extLst>
          </p:cNvPr>
          <p:cNvGrpSpPr/>
          <p:nvPr/>
        </p:nvGrpSpPr>
        <p:grpSpPr>
          <a:xfrm>
            <a:off x="707982" y="1784145"/>
            <a:ext cx="1200999" cy="781399"/>
            <a:chOff x="5606959" y="2588855"/>
            <a:chExt cx="3164228" cy="2014867"/>
          </a:xfrm>
        </p:grpSpPr>
        <p:sp>
          <p:nvSpPr>
            <p:cNvPr id="8" name="Google Shape;1354;p44">
              <a:extLst>
                <a:ext uri="{FF2B5EF4-FFF2-40B4-BE49-F238E27FC236}">
                  <a16:creationId xmlns:a16="http://schemas.microsoft.com/office/drawing/2014/main" id="{9334DBE5-BAF7-038C-F91D-5A3F792B4B4A}"/>
                </a:ext>
              </a:extLst>
            </p:cNvPr>
            <p:cNvSpPr/>
            <p:nvPr/>
          </p:nvSpPr>
          <p:spPr>
            <a:xfrm rot="13924699">
              <a:off x="6181639" y="2014175"/>
              <a:ext cx="2014867" cy="3164228"/>
            </a:xfrm>
            <a:custGeom>
              <a:avLst/>
              <a:gdLst/>
              <a:ahLst/>
              <a:cxnLst/>
              <a:rect l="l" t="t" r="r" b="b"/>
              <a:pathLst>
                <a:path w="13922" h="12620" extrusionOk="0">
                  <a:moveTo>
                    <a:pt x="6171" y="1"/>
                  </a:moveTo>
                  <a:cubicBezTo>
                    <a:pt x="5351" y="1"/>
                    <a:pt x="4532" y="126"/>
                    <a:pt x="3768" y="367"/>
                  </a:cubicBezTo>
                  <a:cubicBezTo>
                    <a:pt x="2053" y="904"/>
                    <a:pt x="283" y="2265"/>
                    <a:pt x="119" y="4068"/>
                  </a:cubicBezTo>
                  <a:cubicBezTo>
                    <a:pt x="0" y="5392"/>
                    <a:pt x="1111" y="6218"/>
                    <a:pt x="1305" y="7454"/>
                  </a:cubicBezTo>
                  <a:cubicBezTo>
                    <a:pt x="1421" y="8202"/>
                    <a:pt x="1050" y="8850"/>
                    <a:pt x="992" y="9573"/>
                  </a:cubicBezTo>
                  <a:cubicBezTo>
                    <a:pt x="945" y="10188"/>
                    <a:pt x="1180" y="10778"/>
                    <a:pt x="1615" y="11235"/>
                  </a:cubicBezTo>
                  <a:cubicBezTo>
                    <a:pt x="2419" y="12082"/>
                    <a:pt x="3680" y="12619"/>
                    <a:pt x="4903" y="12619"/>
                  </a:cubicBezTo>
                  <a:cubicBezTo>
                    <a:pt x="5733" y="12619"/>
                    <a:pt x="6546" y="12372"/>
                    <a:pt x="7187" y="11806"/>
                  </a:cubicBezTo>
                  <a:cubicBezTo>
                    <a:pt x="7813" y="11255"/>
                    <a:pt x="8364" y="10499"/>
                    <a:pt x="9212" y="10227"/>
                  </a:cubicBezTo>
                  <a:cubicBezTo>
                    <a:pt x="10910" y="9684"/>
                    <a:pt x="13509" y="9545"/>
                    <a:pt x="13764" y="7420"/>
                  </a:cubicBezTo>
                  <a:cubicBezTo>
                    <a:pt x="13922" y="6124"/>
                    <a:pt x="13071" y="4921"/>
                    <a:pt x="12354" y="3885"/>
                  </a:cubicBezTo>
                  <a:cubicBezTo>
                    <a:pt x="11464" y="2594"/>
                    <a:pt x="10614" y="1248"/>
                    <a:pt x="9065" y="575"/>
                  </a:cubicBezTo>
                  <a:cubicBezTo>
                    <a:pt x="8167" y="187"/>
                    <a:pt x="7169" y="1"/>
                    <a:pt x="6171" y="1"/>
                  </a:cubicBezTo>
                  <a:close/>
                </a:path>
              </a:pathLst>
            </a:custGeom>
            <a:solidFill>
              <a:sysClr val="window" lastClr="FFFFFF">
                <a:lumMod val="95000"/>
              </a:sys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9" name="Google Shape;1355;p44">
              <a:extLst>
                <a:ext uri="{FF2B5EF4-FFF2-40B4-BE49-F238E27FC236}">
                  <a16:creationId xmlns:a16="http://schemas.microsoft.com/office/drawing/2014/main" id="{2715249A-5F4E-7181-6719-CC2B2A1CF4BA}"/>
                </a:ext>
              </a:extLst>
            </p:cNvPr>
            <p:cNvSpPr/>
            <p:nvPr/>
          </p:nvSpPr>
          <p:spPr>
            <a:xfrm>
              <a:off x="6469984" y="2614134"/>
              <a:ext cx="848162" cy="860103"/>
            </a:xfrm>
            <a:custGeom>
              <a:avLst/>
              <a:gdLst/>
              <a:ahLst/>
              <a:cxnLst/>
              <a:rect l="l" t="t" r="r" b="b"/>
              <a:pathLst>
                <a:path w="41364" h="45033" extrusionOk="0">
                  <a:moveTo>
                    <a:pt x="24151" y="1"/>
                  </a:moveTo>
                  <a:cubicBezTo>
                    <a:pt x="14611" y="1"/>
                    <a:pt x="6906" y="6705"/>
                    <a:pt x="6906" y="14945"/>
                  </a:cubicBezTo>
                  <a:lnTo>
                    <a:pt x="6906" y="20148"/>
                  </a:lnTo>
                  <a:cubicBezTo>
                    <a:pt x="6906" y="20248"/>
                    <a:pt x="6906" y="20348"/>
                    <a:pt x="6906" y="20448"/>
                  </a:cubicBezTo>
                  <a:cubicBezTo>
                    <a:pt x="3003" y="21016"/>
                    <a:pt x="1" y="23951"/>
                    <a:pt x="1" y="27520"/>
                  </a:cubicBezTo>
                  <a:cubicBezTo>
                    <a:pt x="1" y="30689"/>
                    <a:pt x="2403" y="33391"/>
                    <a:pt x="5705" y="34325"/>
                  </a:cubicBezTo>
                  <a:cubicBezTo>
                    <a:pt x="5305" y="35159"/>
                    <a:pt x="5071" y="36093"/>
                    <a:pt x="5071" y="37060"/>
                  </a:cubicBezTo>
                  <a:cubicBezTo>
                    <a:pt x="5071" y="41030"/>
                    <a:pt x="8774" y="44266"/>
                    <a:pt x="13344" y="44266"/>
                  </a:cubicBezTo>
                  <a:cubicBezTo>
                    <a:pt x="17914" y="44266"/>
                    <a:pt x="21616" y="41030"/>
                    <a:pt x="21616" y="37060"/>
                  </a:cubicBezTo>
                  <a:cubicBezTo>
                    <a:pt x="21616" y="36293"/>
                    <a:pt x="21450" y="35559"/>
                    <a:pt x="21216" y="34859"/>
                  </a:cubicBezTo>
                  <a:lnTo>
                    <a:pt x="21216" y="34859"/>
                  </a:lnTo>
                  <a:cubicBezTo>
                    <a:pt x="21583" y="34926"/>
                    <a:pt x="21950" y="34959"/>
                    <a:pt x="22317" y="34992"/>
                  </a:cubicBezTo>
                  <a:cubicBezTo>
                    <a:pt x="21850" y="35860"/>
                    <a:pt x="21616" y="36860"/>
                    <a:pt x="21616" y="37861"/>
                  </a:cubicBezTo>
                  <a:cubicBezTo>
                    <a:pt x="21616" y="41830"/>
                    <a:pt x="25319" y="45033"/>
                    <a:pt x="29889" y="45033"/>
                  </a:cubicBezTo>
                  <a:cubicBezTo>
                    <a:pt x="34459" y="45033"/>
                    <a:pt x="38161" y="41830"/>
                    <a:pt x="38161" y="37861"/>
                  </a:cubicBezTo>
                  <a:cubicBezTo>
                    <a:pt x="38161" y="37527"/>
                    <a:pt x="38128" y="37160"/>
                    <a:pt x="38061" y="36827"/>
                  </a:cubicBezTo>
                  <a:cubicBezTo>
                    <a:pt x="40063" y="35526"/>
                    <a:pt x="41364" y="33424"/>
                    <a:pt x="41364" y="31089"/>
                  </a:cubicBezTo>
                  <a:cubicBezTo>
                    <a:pt x="41364" y="29422"/>
                    <a:pt x="40730" y="27920"/>
                    <a:pt x="39629" y="26686"/>
                  </a:cubicBezTo>
                  <a:cubicBezTo>
                    <a:pt x="40730" y="24718"/>
                    <a:pt x="41364" y="22483"/>
                    <a:pt x="41364" y="20115"/>
                  </a:cubicBezTo>
                  <a:lnTo>
                    <a:pt x="41364" y="14945"/>
                  </a:lnTo>
                  <a:cubicBezTo>
                    <a:pt x="41364" y="6705"/>
                    <a:pt x="33658" y="1"/>
                    <a:pt x="24151" y="1"/>
                  </a:cubicBez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0" name="Google Shape;1356;p44">
              <a:extLst>
                <a:ext uri="{FF2B5EF4-FFF2-40B4-BE49-F238E27FC236}">
                  <a16:creationId xmlns:a16="http://schemas.microsoft.com/office/drawing/2014/main" id="{31072FBA-0BF9-530D-97FD-0E391DDE8BC5}"/>
                </a:ext>
              </a:extLst>
            </p:cNvPr>
            <p:cNvSpPr/>
            <p:nvPr/>
          </p:nvSpPr>
          <p:spPr>
            <a:xfrm>
              <a:off x="6562335" y="3463982"/>
              <a:ext cx="737353" cy="1064008"/>
            </a:xfrm>
            <a:custGeom>
              <a:avLst/>
              <a:gdLst/>
              <a:ahLst/>
              <a:cxnLst/>
              <a:rect l="l" t="t" r="r" b="b"/>
              <a:pathLst>
                <a:path w="35960" h="55709" extrusionOk="0">
                  <a:moveTo>
                    <a:pt x="13313" y="0"/>
                  </a:moveTo>
                  <a:cubicBezTo>
                    <a:pt x="11558" y="0"/>
                    <a:pt x="9789" y="219"/>
                    <a:pt x="8039" y="669"/>
                  </a:cubicBezTo>
                  <a:lnTo>
                    <a:pt x="4203" y="1637"/>
                  </a:lnTo>
                  <a:lnTo>
                    <a:pt x="500" y="41232"/>
                  </a:lnTo>
                  <a:cubicBezTo>
                    <a:pt x="0" y="46702"/>
                    <a:pt x="3903" y="51572"/>
                    <a:pt x="9340" y="52273"/>
                  </a:cubicBezTo>
                  <a:lnTo>
                    <a:pt x="31990" y="55709"/>
                  </a:lnTo>
                  <a:cubicBezTo>
                    <a:pt x="31990" y="55709"/>
                    <a:pt x="35959" y="36028"/>
                    <a:pt x="35959" y="25287"/>
                  </a:cubicBezTo>
                  <a:cubicBezTo>
                    <a:pt x="35959" y="14512"/>
                    <a:pt x="33157" y="11677"/>
                    <a:pt x="31990" y="10243"/>
                  </a:cubicBezTo>
                  <a:cubicBezTo>
                    <a:pt x="31756" y="9976"/>
                    <a:pt x="31189" y="9242"/>
                    <a:pt x="30388" y="8275"/>
                  </a:cubicBezTo>
                  <a:cubicBezTo>
                    <a:pt x="26010" y="2953"/>
                    <a:pt x="19757" y="0"/>
                    <a:pt x="13313" y="0"/>
                  </a:cubicBezTo>
                  <a:close/>
                </a:path>
              </a:pathLst>
            </a:custGeom>
            <a:solidFill>
              <a:srgbClr val="50BFDA"/>
            </a:solidFill>
            <a:ln w="9525" cap="flat" cmpd="sng">
              <a:solidFill>
                <a:sysClr val="window" lastClr="FFFFF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1" name="Google Shape;1357;p44">
              <a:extLst>
                <a:ext uri="{FF2B5EF4-FFF2-40B4-BE49-F238E27FC236}">
                  <a16:creationId xmlns:a16="http://schemas.microsoft.com/office/drawing/2014/main" id="{06E507C5-AF1F-F43F-96D9-A6705F8385F5}"/>
                </a:ext>
              </a:extLst>
            </p:cNvPr>
            <p:cNvSpPr/>
            <p:nvPr/>
          </p:nvSpPr>
          <p:spPr>
            <a:xfrm>
              <a:off x="6491186" y="3463982"/>
              <a:ext cx="740777" cy="1064008"/>
            </a:xfrm>
            <a:custGeom>
              <a:avLst/>
              <a:gdLst/>
              <a:ahLst/>
              <a:cxnLst/>
              <a:rect l="l" t="t" r="r" b="b"/>
              <a:pathLst>
                <a:path w="36127" h="55709" extrusionOk="0">
                  <a:moveTo>
                    <a:pt x="13327" y="0"/>
                  </a:moveTo>
                  <a:cubicBezTo>
                    <a:pt x="11570" y="0"/>
                    <a:pt x="9797" y="219"/>
                    <a:pt x="8040" y="669"/>
                  </a:cubicBezTo>
                  <a:lnTo>
                    <a:pt x="4204" y="1637"/>
                  </a:lnTo>
                  <a:lnTo>
                    <a:pt x="501" y="41232"/>
                  </a:lnTo>
                  <a:cubicBezTo>
                    <a:pt x="1" y="46702"/>
                    <a:pt x="3904" y="51572"/>
                    <a:pt x="9374" y="52273"/>
                  </a:cubicBezTo>
                  <a:lnTo>
                    <a:pt x="36127" y="55709"/>
                  </a:lnTo>
                  <a:cubicBezTo>
                    <a:pt x="36127" y="55709"/>
                    <a:pt x="35960" y="36028"/>
                    <a:pt x="35960" y="25287"/>
                  </a:cubicBezTo>
                  <a:cubicBezTo>
                    <a:pt x="35960" y="14512"/>
                    <a:pt x="33191" y="11677"/>
                    <a:pt x="32024" y="10243"/>
                  </a:cubicBezTo>
                  <a:cubicBezTo>
                    <a:pt x="31790" y="9976"/>
                    <a:pt x="31190" y="9242"/>
                    <a:pt x="30389" y="8275"/>
                  </a:cubicBezTo>
                  <a:cubicBezTo>
                    <a:pt x="26011" y="2953"/>
                    <a:pt x="19779" y="0"/>
                    <a:pt x="13327"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2" name="Google Shape;1358;p44">
              <a:extLst>
                <a:ext uri="{FF2B5EF4-FFF2-40B4-BE49-F238E27FC236}">
                  <a16:creationId xmlns:a16="http://schemas.microsoft.com/office/drawing/2014/main" id="{C8E552D9-A4AF-1A8C-445F-A360A95BEEBF}"/>
                </a:ext>
              </a:extLst>
            </p:cNvPr>
            <p:cNvSpPr/>
            <p:nvPr/>
          </p:nvSpPr>
          <p:spPr>
            <a:xfrm>
              <a:off x="7380953" y="4286423"/>
              <a:ext cx="319438" cy="292023"/>
            </a:xfrm>
            <a:custGeom>
              <a:avLst/>
              <a:gdLst/>
              <a:ahLst/>
              <a:cxnLst/>
              <a:rect l="l" t="t" r="r" b="b"/>
              <a:pathLst>
                <a:path w="15579" h="15290" extrusionOk="0">
                  <a:moveTo>
                    <a:pt x="5540" y="0"/>
                  </a:moveTo>
                  <a:cubicBezTo>
                    <a:pt x="5415" y="0"/>
                    <a:pt x="5289" y="33"/>
                    <a:pt x="5171" y="104"/>
                  </a:cubicBezTo>
                  <a:lnTo>
                    <a:pt x="701" y="2506"/>
                  </a:lnTo>
                  <a:cubicBezTo>
                    <a:pt x="601" y="2573"/>
                    <a:pt x="534" y="2606"/>
                    <a:pt x="467" y="2639"/>
                  </a:cubicBezTo>
                  <a:lnTo>
                    <a:pt x="0" y="14214"/>
                  </a:lnTo>
                  <a:cubicBezTo>
                    <a:pt x="3003" y="14481"/>
                    <a:pt x="6405" y="14615"/>
                    <a:pt x="6805" y="14615"/>
                  </a:cubicBezTo>
                  <a:cubicBezTo>
                    <a:pt x="6839" y="14615"/>
                    <a:pt x="6839" y="14615"/>
                    <a:pt x="6872" y="14648"/>
                  </a:cubicBezTo>
                  <a:lnTo>
                    <a:pt x="11275" y="15282"/>
                  </a:lnTo>
                  <a:cubicBezTo>
                    <a:pt x="11312" y="15287"/>
                    <a:pt x="11349" y="15290"/>
                    <a:pt x="11385" y="15290"/>
                  </a:cubicBezTo>
                  <a:cubicBezTo>
                    <a:pt x="11808" y="15290"/>
                    <a:pt x="12176" y="14942"/>
                    <a:pt x="12176" y="14481"/>
                  </a:cubicBezTo>
                  <a:cubicBezTo>
                    <a:pt x="12142" y="14148"/>
                    <a:pt x="11942" y="13847"/>
                    <a:pt x="11609" y="13747"/>
                  </a:cubicBezTo>
                  <a:lnTo>
                    <a:pt x="7739" y="12547"/>
                  </a:lnTo>
                  <a:lnTo>
                    <a:pt x="13477" y="12880"/>
                  </a:lnTo>
                  <a:cubicBezTo>
                    <a:pt x="13501" y="12883"/>
                    <a:pt x="13525" y="12884"/>
                    <a:pt x="13549" y="12884"/>
                  </a:cubicBezTo>
                  <a:cubicBezTo>
                    <a:pt x="13853" y="12884"/>
                    <a:pt x="14120" y="12691"/>
                    <a:pt x="14244" y="12413"/>
                  </a:cubicBezTo>
                  <a:lnTo>
                    <a:pt x="14344" y="12213"/>
                  </a:lnTo>
                  <a:cubicBezTo>
                    <a:pt x="14544" y="11746"/>
                    <a:pt x="14244" y="11212"/>
                    <a:pt x="13744" y="11145"/>
                  </a:cubicBezTo>
                  <a:lnTo>
                    <a:pt x="7973" y="10245"/>
                  </a:lnTo>
                  <a:lnTo>
                    <a:pt x="7973" y="10245"/>
                  </a:lnTo>
                  <a:lnTo>
                    <a:pt x="14744" y="10345"/>
                  </a:lnTo>
                  <a:cubicBezTo>
                    <a:pt x="15145" y="10345"/>
                    <a:pt x="15478" y="10045"/>
                    <a:pt x="15545" y="9644"/>
                  </a:cubicBezTo>
                  <a:lnTo>
                    <a:pt x="15545" y="9544"/>
                  </a:lnTo>
                  <a:cubicBezTo>
                    <a:pt x="15578" y="9111"/>
                    <a:pt x="15278" y="8744"/>
                    <a:pt x="14844" y="8677"/>
                  </a:cubicBezTo>
                  <a:lnTo>
                    <a:pt x="8240" y="8010"/>
                  </a:lnTo>
                  <a:lnTo>
                    <a:pt x="13744" y="7776"/>
                  </a:lnTo>
                  <a:cubicBezTo>
                    <a:pt x="14177" y="7743"/>
                    <a:pt x="14511" y="7376"/>
                    <a:pt x="14511" y="6942"/>
                  </a:cubicBezTo>
                  <a:lnTo>
                    <a:pt x="14477" y="6742"/>
                  </a:lnTo>
                  <a:cubicBezTo>
                    <a:pt x="14444" y="6342"/>
                    <a:pt x="14110" y="6042"/>
                    <a:pt x="13710" y="6008"/>
                  </a:cubicBezTo>
                  <a:lnTo>
                    <a:pt x="8473" y="5875"/>
                  </a:lnTo>
                  <a:lnTo>
                    <a:pt x="8373" y="5875"/>
                  </a:lnTo>
                  <a:lnTo>
                    <a:pt x="4337" y="5108"/>
                  </a:lnTo>
                  <a:cubicBezTo>
                    <a:pt x="3736" y="5008"/>
                    <a:pt x="3503" y="4241"/>
                    <a:pt x="3937" y="3807"/>
                  </a:cubicBezTo>
                  <a:lnTo>
                    <a:pt x="6205" y="1439"/>
                  </a:lnTo>
                  <a:cubicBezTo>
                    <a:pt x="6472" y="1172"/>
                    <a:pt x="6505" y="705"/>
                    <a:pt x="6238" y="404"/>
                  </a:cubicBezTo>
                  <a:lnTo>
                    <a:pt x="6138" y="304"/>
                  </a:lnTo>
                  <a:cubicBezTo>
                    <a:pt x="5987" y="111"/>
                    <a:pt x="5767" y="0"/>
                    <a:pt x="5540" y="0"/>
                  </a:cubicBezTo>
                  <a:close/>
                </a:path>
              </a:pathLst>
            </a:custGeom>
            <a:solidFill>
              <a:srgbClr val="FFE2E5"/>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3" name="Google Shape;1359;p44">
              <a:extLst>
                <a:ext uri="{FF2B5EF4-FFF2-40B4-BE49-F238E27FC236}">
                  <a16:creationId xmlns:a16="http://schemas.microsoft.com/office/drawing/2014/main" id="{0914E01A-EFA5-387B-268E-DB3B909C15F7}"/>
                </a:ext>
              </a:extLst>
            </p:cNvPr>
            <p:cNvSpPr/>
            <p:nvPr/>
          </p:nvSpPr>
          <p:spPr>
            <a:xfrm>
              <a:off x="7292124" y="4327905"/>
              <a:ext cx="92353" cy="247203"/>
            </a:xfrm>
            <a:custGeom>
              <a:avLst/>
              <a:gdLst/>
              <a:ahLst/>
              <a:cxnLst/>
              <a:rect l="l" t="t" r="r" b="b"/>
              <a:pathLst>
                <a:path w="4504" h="12943" extrusionOk="0">
                  <a:moveTo>
                    <a:pt x="4503" y="0"/>
                  </a:moveTo>
                  <a:lnTo>
                    <a:pt x="2035" y="134"/>
                  </a:lnTo>
                  <a:cubicBezTo>
                    <a:pt x="1034" y="1101"/>
                    <a:pt x="0" y="9274"/>
                    <a:pt x="1535" y="12743"/>
                  </a:cubicBezTo>
                  <a:lnTo>
                    <a:pt x="4003" y="12943"/>
                  </a:lnTo>
                  <a:lnTo>
                    <a:pt x="4036" y="12042"/>
                  </a:lnTo>
                  <a:lnTo>
                    <a:pt x="4470" y="467"/>
                  </a:lnTo>
                  <a:lnTo>
                    <a:pt x="4503" y="0"/>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4" name="Google Shape;1360;p44">
              <a:extLst>
                <a:ext uri="{FF2B5EF4-FFF2-40B4-BE49-F238E27FC236}">
                  <a16:creationId xmlns:a16="http://schemas.microsoft.com/office/drawing/2014/main" id="{BB095601-D83D-2F1E-F1FE-6C6E8C6BEA6A}"/>
                </a:ext>
              </a:extLst>
            </p:cNvPr>
            <p:cNvSpPr/>
            <p:nvPr/>
          </p:nvSpPr>
          <p:spPr>
            <a:xfrm>
              <a:off x="6404329" y="3481764"/>
              <a:ext cx="931595" cy="1092734"/>
            </a:xfrm>
            <a:custGeom>
              <a:avLst/>
              <a:gdLst/>
              <a:ahLst/>
              <a:cxnLst/>
              <a:rect l="l" t="t" r="r" b="b"/>
              <a:pathLst>
                <a:path w="45433" h="57213" extrusionOk="0">
                  <a:moveTo>
                    <a:pt x="10631" y="0"/>
                  </a:moveTo>
                  <a:cubicBezTo>
                    <a:pt x="10012" y="0"/>
                    <a:pt x="9241" y="166"/>
                    <a:pt x="8273" y="539"/>
                  </a:cubicBezTo>
                  <a:cubicBezTo>
                    <a:pt x="901" y="3374"/>
                    <a:pt x="1" y="6510"/>
                    <a:pt x="468" y="13415"/>
                  </a:cubicBezTo>
                  <a:cubicBezTo>
                    <a:pt x="935" y="20486"/>
                    <a:pt x="4871" y="51408"/>
                    <a:pt x="4871" y="51408"/>
                  </a:cubicBezTo>
                  <a:cubicBezTo>
                    <a:pt x="4871" y="51408"/>
                    <a:pt x="4971" y="55745"/>
                    <a:pt x="11409" y="56079"/>
                  </a:cubicBezTo>
                  <a:cubicBezTo>
                    <a:pt x="15712" y="56312"/>
                    <a:pt x="35926" y="56812"/>
                    <a:pt x="44933" y="57213"/>
                  </a:cubicBezTo>
                  <a:cubicBezTo>
                    <a:pt x="44899" y="57179"/>
                    <a:pt x="44866" y="57113"/>
                    <a:pt x="44833" y="57046"/>
                  </a:cubicBezTo>
                  <a:cubicBezTo>
                    <a:pt x="43298" y="53577"/>
                    <a:pt x="44332" y="45404"/>
                    <a:pt x="45333" y="44437"/>
                  </a:cubicBezTo>
                  <a:cubicBezTo>
                    <a:pt x="45366" y="44403"/>
                    <a:pt x="45400" y="44370"/>
                    <a:pt x="45433" y="44370"/>
                  </a:cubicBezTo>
                  <a:lnTo>
                    <a:pt x="18981" y="42235"/>
                  </a:lnTo>
                  <a:cubicBezTo>
                    <a:pt x="18981" y="42235"/>
                    <a:pt x="18847" y="27958"/>
                    <a:pt x="17913" y="23522"/>
                  </a:cubicBezTo>
                  <a:cubicBezTo>
                    <a:pt x="15678" y="12814"/>
                    <a:pt x="16546" y="12948"/>
                    <a:pt x="14244" y="7444"/>
                  </a:cubicBezTo>
                  <a:cubicBezTo>
                    <a:pt x="12986" y="4425"/>
                    <a:pt x="13837" y="0"/>
                    <a:pt x="10631"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5" name="Google Shape;1361;p44">
              <a:extLst>
                <a:ext uri="{FF2B5EF4-FFF2-40B4-BE49-F238E27FC236}">
                  <a16:creationId xmlns:a16="http://schemas.microsoft.com/office/drawing/2014/main" id="{05ABB1B8-A5FB-AA29-38FE-D7ED9D03D3D8}"/>
                </a:ext>
              </a:extLst>
            </p:cNvPr>
            <p:cNvSpPr/>
            <p:nvPr/>
          </p:nvSpPr>
          <p:spPr>
            <a:xfrm>
              <a:off x="7154643" y="3023789"/>
              <a:ext cx="124505" cy="178408"/>
            </a:xfrm>
            <a:custGeom>
              <a:avLst/>
              <a:gdLst/>
              <a:ahLst/>
              <a:cxnLst/>
              <a:rect l="l" t="t" r="r" b="b"/>
              <a:pathLst>
                <a:path w="6072" h="9341" extrusionOk="0">
                  <a:moveTo>
                    <a:pt x="3036" y="0"/>
                  </a:moveTo>
                  <a:cubicBezTo>
                    <a:pt x="1368" y="0"/>
                    <a:pt x="0" y="2102"/>
                    <a:pt x="0" y="4670"/>
                  </a:cubicBezTo>
                  <a:cubicBezTo>
                    <a:pt x="0" y="7239"/>
                    <a:pt x="1335" y="9340"/>
                    <a:pt x="3036" y="9340"/>
                  </a:cubicBezTo>
                  <a:cubicBezTo>
                    <a:pt x="4704" y="9340"/>
                    <a:pt x="6071" y="7239"/>
                    <a:pt x="6071" y="4670"/>
                  </a:cubicBezTo>
                  <a:cubicBezTo>
                    <a:pt x="6071" y="2102"/>
                    <a:pt x="4704" y="0"/>
                    <a:pt x="3036" y="0"/>
                  </a:cubicBezTo>
                  <a:close/>
                </a:path>
              </a:pathLst>
            </a:custGeom>
            <a:solidFill>
              <a:srgbClr val="067596"/>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6" name="Google Shape;1362;p44">
              <a:extLst>
                <a:ext uri="{FF2B5EF4-FFF2-40B4-BE49-F238E27FC236}">
                  <a16:creationId xmlns:a16="http://schemas.microsoft.com/office/drawing/2014/main" id="{92164FE8-2D94-35A3-BC38-2EA0AF159BCC}"/>
                </a:ext>
              </a:extLst>
            </p:cNvPr>
            <p:cNvSpPr/>
            <p:nvPr/>
          </p:nvSpPr>
          <p:spPr>
            <a:xfrm>
              <a:off x="7149168" y="3026960"/>
              <a:ext cx="110132" cy="172678"/>
            </a:xfrm>
            <a:custGeom>
              <a:avLst/>
              <a:gdLst/>
              <a:ahLst/>
              <a:cxnLst/>
              <a:rect l="l" t="t" r="r" b="b"/>
              <a:pathLst>
                <a:path w="5371" h="9041" extrusionOk="0">
                  <a:moveTo>
                    <a:pt x="2669" y="1"/>
                  </a:moveTo>
                  <a:cubicBezTo>
                    <a:pt x="1201" y="1"/>
                    <a:pt x="1" y="2002"/>
                    <a:pt x="1" y="4504"/>
                  </a:cubicBezTo>
                  <a:cubicBezTo>
                    <a:pt x="1" y="7006"/>
                    <a:pt x="1201" y="9041"/>
                    <a:pt x="2669" y="9041"/>
                  </a:cubicBezTo>
                  <a:cubicBezTo>
                    <a:pt x="4170" y="9041"/>
                    <a:pt x="5371" y="7006"/>
                    <a:pt x="5371" y="4504"/>
                  </a:cubicBezTo>
                  <a:cubicBezTo>
                    <a:pt x="5371" y="2002"/>
                    <a:pt x="4170" y="1"/>
                    <a:pt x="2669"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7" name="Google Shape;1363;p44">
              <a:extLst>
                <a:ext uri="{FF2B5EF4-FFF2-40B4-BE49-F238E27FC236}">
                  <a16:creationId xmlns:a16="http://schemas.microsoft.com/office/drawing/2014/main" id="{A01F7499-57FD-CE47-EB5B-BABFC1C75B64}"/>
                </a:ext>
              </a:extLst>
            </p:cNvPr>
            <p:cNvSpPr/>
            <p:nvPr/>
          </p:nvSpPr>
          <p:spPr>
            <a:xfrm>
              <a:off x="6804571" y="3304108"/>
              <a:ext cx="169406" cy="306231"/>
            </a:xfrm>
            <a:custGeom>
              <a:avLst/>
              <a:gdLst/>
              <a:ahLst/>
              <a:cxnLst/>
              <a:rect l="l" t="t" r="r" b="b"/>
              <a:pathLst>
                <a:path w="11743" h="26498" extrusionOk="0">
                  <a:moveTo>
                    <a:pt x="601" y="0"/>
                  </a:moveTo>
                  <a:lnTo>
                    <a:pt x="1" y="14244"/>
                  </a:lnTo>
                  <a:lnTo>
                    <a:pt x="8707" y="25852"/>
                  </a:lnTo>
                  <a:cubicBezTo>
                    <a:pt x="9040" y="26300"/>
                    <a:pt x="9451" y="26497"/>
                    <a:pt x="9853" y="26497"/>
                  </a:cubicBezTo>
                  <a:cubicBezTo>
                    <a:pt x="10739" y="26497"/>
                    <a:pt x="11580" y="25538"/>
                    <a:pt x="11442" y="24184"/>
                  </a:cubicBezTo>
                  <a:lnTo>
                    <a:pt x="11743" y="1268"/>
                  </a:lnTo>
                  <a:lnTo>
                    <a:pt x="601" y="0"/>
                  </a:ln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8" name="Google Shape;1364;p44">
              <a:extLst>
                <a:ext uri="{FF2B5EF4-FFF2-40B4-BE49-F238E27FC236}">
                  <a16:creationId xmlns:a16="http://schemas.microsoft.com/office/drawing/2014/main" id="{013320FE-D261-8937-9F7A-44D795AF2A6C}"/>
                </a:ext>
              </a:extLst>
            </p:cNvPr>
            <p:cNvSpPr/>
            <p:nvPr/>
          </p:nvSpPr>
          <p:spPr>
            <a:xfrm>
              <a:off x="6753148" y="2886964"/>
              <a:ext cx="458980" cy="491713"/>
            </a:xfrm>
            <a:custGeom>
              <a:avLst/>
              <a:gdLst/>
              <a:ahLst/>
              <a:cxnLst/>
              <a:rect l="l" t="t" r="r" b="b"/>
              <a:pathLst>
                <a:path w="22384" h="25745" extrusionOk="0">
                  <a:moveTo>
                    <a:pt x="5220" y="0"/>
                  </a:moveTo>
                  <a:cubicBezTo>
                    <a:pt x="5131" y="0"/>
                    <a:pt x="5038" y="9"/>
                    <a:pt x="4938" y="26"/>
                  </a:cubicBezTo>
                  <a:cubicBezTo>
                    <a:pt x="2736" y="393"/>
                    <a:pt x="1802" y="1960"/>
                    <a:pt x="1635" y="4162"/>
                  </a:cubicBezTo>
                  <a:cubicBezTo>
                    <a:pt x="1268" y="8632"/>
                    <a:pt x="1468" y="13035"/>
                    <a:pt x="1102" y="17505"/>
                  </a:cubicBezTo>
                  <a:cubicBezTo>
                    <a:pt x="1068" y="17505"/>
                    <a:pt x="1" y="25744"/>
                    <a:pt x="10642" y="25744"/>
                  </a:cubicBezTo>
                  <a:lnTo>
                    <a:pt x="11542" y="25744"/>
                  </a:lnTo>
                  <a:cubicBezTo>
                    <a:pt x="17513" y="25744"/>
                    <a:pt x="22383" y="20907"/>
                    <a:pt x="22383" y="14936"/>
                  </a:cubicBezTo>
                  <a:lnTo>
                    <a:pt x="22383" y="2761"/>
                  </a:lnTo>
                  <a:cubicBezTo>
                    <a:pt x="20923" y="3265"/>
                    <a:pt x="15808" y="3770"/>
                    <a:pt x="12806" y="3770"/>
                  </a:cubicBezTo>
                  <a:cubicBezTo>
                    <a:pt x="12035" y="3770"/>
                    <a:pt x="11404" y="3737"/>
                    <a:pt x="11009" y="3662"/>
                  </a:cubicBezTo>
                  <a:cubicBezTo>
                    <a:pt x="6675" y="2776"/>
                    <a:pt x="6841" y="0"/>
                    <a:pt x="5220" y="0"/>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9" name="Google Shape;1365;p44">
              <a:extLst>
                <a:ext uri="{FF2B5EF4-FFF2-40B4-BE49-F238E27FC236}">
                  <a16:creationId xmlns:a16="http://schemas.microsoft.com/office/drawing/2014/main" id="{E0B8B7B6-B22D-CE28-1D52-F33E0955C04B}"/>
                </a:ext>
              </a:extLst>
            </p:cNvPr>
            <p:cNvSpPr/>
            <p:nvPr/>
          </p:nvSpPr>
          <p:spPr>
            <a:xfrm>
              <a:off x="6846176" y="3149918"/>
              <a:ext cx="110132" cy="40166"/>
            </a:xfrm>
            <a:custGeom>
              <a:avLst/>
              <a:gdLst/>
              <a:ahLst/>
              <a:cxnLst/>
              <a:rect l="l" t="t" r="r" b="b"/>
              <a:pathLst>
                <a:path w="5371" h="2103" extrusionOk="0">
                  <a:moveTo>
                    <a:pt x="1068" y="1"/>
                  </a:moveTo>
                  <a:cubicBezTo>
                    <a:pt x="467" y="1"/>
                    <a:pt x="0" y="468"/>
                    <a:pt x="0" y="1068"/>
                  </a:cubicBezTo>
                  <a:cubicBezTo>
                    <a:pt x="0" y="1635"/>
                    <a:pt x="467" y="2102"/>
                    <a:pt x="1068" y="2102"/>
                  </a:cubicBezTo>
                  <a:lnTo>
                    <a:pt x="4337" y="2102"/>
                  </a:lnTo>
                  <a:cubicBezTo>
                    <a:pt x="4904" y="2102"/>
                    <a:pt x="5371" y="1635"/>
                    <a:pt x="5371" y="1068"/>
                  </a:cubicBezTo>
                  <a:cubicBezTo>
                    <a:pt x="5371" y="468"/>
                    <a:pt x="4904" y="1"/>
                    <a:pt x="4337"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 name="Google Shape;1366;p44">
              <a:extLst>
                <a:ext uri="{FF2B5EF4-FFF2-40B4-BE49-F238E27FC236}">
                  <a16:creationId xmlns:a16="http://schemas.microsoft.com/office/drawing/2014/main" id="{1482CCC1-6EE6-47C7-D57F-ECFA50F98C21}"/>
                </a:ext>
              </a:extLst>
            </p:cNvPr>
            <p:cNvSpPr/>
            <p:nvPr/>
          </p:nvSpPr>
          <p:spPr>
            <a:xfrm>
              <a:off x="7125240" y="3149918"/>
              <a:ext cx="76606" cy="40166"/>
            </a:xfrm>
            <a:custGeom>
              <a:avLst/>
              <a:gdLst/>
              <a:ahLst/>
              <a:cxnLst/>
              <a:rect l="l" t="t" r="r" b="b"/>
              <a:pathLst>
                <a:path w="3736" h="2103" extrusionOk="0">
                  <a:moveTo>
                    <a:pt x="1034" y="1"/>
                  </a:moveTo>
                  <a:cubicBezTo>
                    <a:pt x="467" y="1"/>
                    <a:pt x="0" y="468"/>
                    <a:pt x="0" y="1068"/>
                  </a:cubicBezTo>
                  <a:cubicBezTo>
                    <a:pt x="0" y="1635"/>
                    <a:pt x="467" y="2102"/>
                    <a:pt x="1034" y="2102"/>
                  </a:cubicBezTo>
                  <a:lnTo>
                    <a:pt x="2702" y="2102"/>
                  </a:lnTo>
                  <a:cubicBezTo>
                    <a:pt x="3269" y="2102"/>
                    <a:pt x="3736" y="1635"/>
                    <a:pt x="3736" y="1068"/>
                  </a:cubicBezTo>
                  <a:cubicBezTo>
                    <a:pt x="3736" y="468"/>
                    <a:pt x="3269" y="1"/>
                    <a:pt x="2702"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1" name="Google Shape;1367;p44">
              <a:extLst>
                <a:ext uri="{FF2B5EF4-FFF2-40B4-BE49-F238E27FC236}">
                  <a16:creationId xmlns:a16="http://schemas.microsoft.com/office/drawing/2014/main" id="{12F08A3B-42BA-7062-8481-A6E8E01B5576}"/>
                </a:ext>
              </a:extLst>
            </p:cNvPr>
            <p:cNvSpPr/>
            <p:nvPr/>
          </p:nvSpPr>
          <p:spPr>
            <a:xfrm>
              <a:off x="6958483" y="3217401"/>
              <a:ext cx="115314" cy="50880"/>
            </a:xfrm>
            <a:custGeom>
              <a:avLst/>
              <a:gdLst/>
              <a:ahLst/>
              <a:cxnLst/>
              <a:rect l="l" t="t" r="r" b="b"/>
              <a:pathLst>
                <a:path w="6905" h="3270" extrusionOk="0">
                  <a:moveTo>
                    <a:pt x="0" y="0"/>
                  </a:moveTo>
                  <a:cubicBezTo>
                    <a:pt x="0" y="1802"/>
                    <a:pt x="1468" y="3269"/>
                    <a:pt x="3269" y="3269"/>
                  </a:cubicBezTo>
                  <a:lnTo>
                    <a:pt x="4904" y="3269"/>
                  </a:lnTo>
                  <a:cubicBezTo>
                    <a:pt x="6004" y="3269"/>
                    <a:pt x="6905" y="2369"/>
                    <a:pt x="6905" y="1235"/>
                  </a:cubicBezTo>
                  <a:lnTo>
                    <a:pt x="690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2" name="Google Shape;1368;p44">
              <a:extLst>
                <a:ext uri="{FF2B5EF4-FFF2-40B4-BE49-F238E27FC236}">
                  <a16:creationId xmlns:a16="http://schemas.microsoft.com/office/drawing/2014/main" id="{781BEDB9-2EF9-72E6-D839-CEA60EEF95BB}"/>
                </a:ext>
              </a:extLst>
            </p:cNvPr>
            <p:cNvSpPr/>
            <p:nvPr/>
          </p:nvSpPr>
          <p:spPr>
            <a:xfrm>
              <a:off x="6694342" y="2706268"/>
              <a:ext cx="463757" cy="330286"/>
            </a:xfrm>
            <a:custGeom>
              <a:avLst/>
              <a:gdLst/>
              <a:ahLst/>
              <a:cxnLst/>
              <a:rect l="l" t="t" r="r" b="b"/>
              <a:pathLst>
                <a:path w="22617" h="17293" extrusionOk="0">
                  <a:moveTo>
                    <a:pt x="15343" y="1"/>
                  </a:moveTo>
                  <a:cubicBezTo>
                    <a:pt x="11233" y="1"/>
                    <a:pt x="7279" y="1673"/>
                    <a:pt x="5304" y="3749"/>
                  </a:cubicBezTo>
                  <a:cubicBezTo>
                    <a:pt x="100" y="9220"/>
                    <a:pt x="0" y="17292"/>
                    <a:pt x="0" y="17292"/>
                  </a:cubicBezTo>
                  <a:lnTo>
                    <a:pt x="1968" y="17292"/>
                  </a:lnTo>
                  <a:cubicBezTo>
                    <a:pt x="1968" y="17292"/>
                    <a:pt x="1635" y="7919"/>
                    <a:pt x="8773" y="3749"/>
                  </a:cubicBezTo>
                  <a:cubicBezTo>
                    <a:pt x="11294" y="2283"/>
                    <a:pt x="13811" y="1816"/>
                    <a:pt x="15993" y="1816"/>
                  </a:cubicBezTo>
                  <a:cubicBezTo>
                    <a:pt x="19818" y="1816"/>
                    <a:pt x="22616" y="3249"/>
                    <a:pt x="22616" y="3249"/>
                  </a:cubicBezTo>
                  <a:cubicBezTo>
                    <a:pt x="21182" y="1815"/>
                    <a:pt x="21215" y="1147"/>
                    <a:pt x="19247" y="547"/>
                  </a:cubicBezTo>
                  <a:cubicBezTo>
                    <a:pt x="17969" y="169"/>
                    <a:pt x="16648" y="1"/>
                    <a:pt x="15343"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3" name="Google Shape;1369;p44">
              <a:extLst>
                <a:ext uri="{FF2B5EF4-FFF2-40B4-BE49-F238E27FC236}">
                  <a16:creationId xmlns:a16="http://schemas.microsoft.com/office/drawing/2014/main" id="{73288E9C-0B9E-9873-A2FE-B8B8FCC3B2A1}"/>
                </a:ext>
              </a:extLst>
            </p:cNvPr>
            <p:cNvSpPr/>
            <p:nvPr/>
          </p:nvSpPr>
          <p:spPr>
            <a:xfrm>
              <a:off x="6675191" y="3023789"/>
              <a:ext cx="124485" cy="178408"/>
            </a:xfrm>
            <a:custGeom>
              <a:avLst/>
              <a:gdLst/>
              <a:ahLst/>
              <a:cxnLst/>
              <a:rect l="l" t="t" r="r" b="b"/>
              <a:pathLst>
                <a:path w="6071" h="9341" extrusionOk="0">
                  <a:moveTo>
                    <a:pt x="3036" y="0"/>
                  </a:moveTo>
                  <a:cubicBezTo>
                    <a:pt x="1368" y="0"/>
                    <a:pt x="0" y="2102"/>
                    <a:pt x="0" y="4670"/>
                  </a:cubicBezTo>
                  <a:cubicBezTo>
                    <a:pt x="0" y="7239"/>
                    <a:pt x="1368" y="9340"/>
                    <a:pt x="3036" y="9340"/>
                  </a:cubicBezTo>
                  <a:cubicBezTo>
                    <a:pt x="4703" y="9340"/>
                    <a:pt x="6071" y="7239"/>
                    <a:pt x="6071" y="4670"/>
                  </a:cubicBezTo>
                  <a:cubicBezTo>
                    <a:pt x="6071" y="2102"/>
                    <a:pt x="4703" y="0"/>
                    <a:pt x="3036"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4" name="Google Shape;1370;p44">
              <a:extLst>
                <a:ext uri="{FF2B5EF4-FFF2-40B4-BE49-F238E27FC236}">
                  <a16:creationId xmlns:a16="http://schemas.microsoft.com/office/drawing/2014/main" id="{49F00864-99C8-748A-14B2-5DBAF9133CC7}"/>
                </a:ext>
              </a:extLst>
            </p:cNvPr>
            <p:cNvSpPr/>
            <p:nvPr/>
          </p:nvSpPr>
          <p:spPr>
            <a:xfrm>
              <a:off x="6669716" y="3026960"/>
              <a:ext cx="110132" cy="172678"/>
            </a:xfrm>
            <a:custGeom>
              <a:avLst/>
              <a:gdLst/>
              <a:ahLst/>
              <a:cxnLst/>
              <a:rect l="l" t="t" r="r" b="b"/>
              <a:pathLst>
                <a:path w="5371" h="9041" extrusionOk="0">
                  <a:moveTo>
                    <a:pt x="2702" y="1"/>
                  </a:moveTo>
                  <a:cubicBezTo>
                    <a:pt x="1201" y="1"/>
                    <a:pt x="0" y="2002"/>
                    <a:pt x="0" y="4504"/>
                  </a:cubicBezTo>
                  <a:cubicBezTo>
                    <a:pt x="0" y="7006"/>
                    <a:pt x="1201" y="9041"/>
                    <a:pt x="2702" y="9041"/>
                  </a:cubicBezTo>
                  <a:cubicBezTo>
                    <a:pt x="4170" y="9041"/>
                    <a:pt x="5371" y="7006"/>
                    <a:pt x="5371" y="4504"/>
                  </a:cubicBezTo>
                  <a:cubicBezTo>
                    <a:pt x="5371" y="2002"/>
                    <a:pt x="4170" y="1"/>
                    <a:pt x="2702"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5" name="Google Shape;1371;p44">
              <a:extLst>
                <a:ext uri="{FF2B5EF4-FFF2-40B4-BE49-F238E27FC236}">
                  <a16:creationId xmlns:a16="http://schemas.microsoft.com/office/drawing/2014/main" id="{D1A04D23-A3C4-5041-7FD6-F0652531C9D1}"/>
                </a:ext>
              </a:extLst>
            </p:cNvPr>
            <p:cNvSpPr/>
            <p:nvPr/>
          </p:nvSpPr>
          <p:spPr>
            <a:xfrm>
              <a:off x="6718947" y="3119990"/>
              <a:ext cx="270889" cy="199416"/>
            </a:xfrm>
            <a:custGeom>
              <a:avLst/>
              <a:gdLst/>
              <a:ahLst/>
              <a:cxnLst/>
              <a:rect l="l" t="t" r="r" b="b"/>
              <a:pathLst>
                <a:path w="13211" h="10441" extrusionOk="0">
                  <a:moveTo>
                    <a:pt x="468" y="0"/>
                  </a:moveTo>
                  <a:lnTo>
                    <a:pt x="1" y="167"/>
                  </a:lnTo>
                  <a:lnTo>
                    <a:pt x="2936" y="8106"/>
                  </a:lnTo>
                  <a:cubicBezTo>
                    <a:pt x="3470" y="9507"/>
                    <a:pt x="5004" y="10441"/>
                    <a:pt x="6806" y="10441"/>
                  </a:cubicBezTo>
                  <a:lnTo>
                    <a:pt x="13210" y="10441"/>
                  </a:lnTo>
                  <a:lnTo>
                    <a:pt x="13210" y="9941"/>
                  </a:lnTo>
                  <a:lnTo>
                    <a:pt x="6806" y="9941"/>
                  </a:lnTo>
                  <a:cubicBezTo>
                    <a:pt x="5238" y="9941"/>
                    <a:pt x="3870" y="9107"/>
                    <a:pt x="3403" y="7906"/>
                  </a:cubicBezTo>
                  <a:lnTo>
                    <a:pt x="468"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6" name="Google Shape;1372;p44">
              <a:extLst>
                <a:ext uri="{FF2B5EF4-FFF2-40B4-BE49-F238E27FC236}">
                  <a16:creationId xmlns:a16="http://schemas.microsoft.com/office/drawing/2014/main" id="{2FE9C000-F827-BD17-F8CA-67936C665DB1}"/>
                </a:ext>
              </a:extLst>
            </p:cNvPr>
            <p:cNvSpPr/>
            <p:nvPr/>
          </p:nvSpPr>
          <p:spPr>
            <a:xfrm>
              <a:off x="6690918" y="3070925"/>
              <a:ext cx="60879" cy="89212"/>
            </a:xfrm>
            <a:custGeom>
              <a:avLst/>
              <a:gdLst/>
              <a:ahLst/>
              <a:cxnLst/>
              <a:rect l="l" t="t" r="r" b="b"/>
              <a:pathLst>
                <a:path w="2969" h="4671" extrusionOk="0">
                  <a:moveTo>
                    <a:pt x="1501" y="1"/>
                  </a:moveTo>
                  <a:cubicBezTo>
                    <a:pt x="667" y="1"/>
                    <a:pt x="0" y="1068"/>
                    <a:pt x="0" y="2336"/>
                  </a:cubicBezTo>
                  <a:cubicBezTo>
                    <a:pt x="0" y="3637"/>
                    <a:pt x="667" y="4671"/>
                    <a:pt x="1501" y="4671"/>
                  </a:cubicBezTo>
                  <a:cubicBezTo>
                    <a:pt x="2302" y="4671"/>
                    <a:pt x="2969" y="3637"/>
                    <a:pt x="2969" y="2336"/>
                  </a:cubicBezTo>
                  <a:cubicBezTo>
                    <a:pt x="2969" y="1068"/>
                    <a:pt x="2302" y="1"/>
                    <a:pt x="1501"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7" name="Google Shape;1373;p44">
              <a:extLst>
                <a:ext uri="{FF2B5EF4-FFF2-40B4-BE49-F238E27FC236}">
                  <a16:creationId xmlns:a16="http://schemas.microsoft.com/office/drawing/2014/main" id="{E765CFA6-9E83-A923-4722-147452113ECA}"/>
                </a:ext>
              </a:extLst>
            </p:cNvPr>
            <p:cNvSpPr/>
            <p:nvPr/>
          </p:nvSpPr>
          <p:spPr>
            <a:xfrm>
              <a:off x="6976132" y="3304104"/>
              <a:ext cx="78677" cy="25497"/>
            </a:xfrm>
            <a:custGeom>
              <a:avLst/>
              <a:gdLst/>
              <a:ahLst/>
              <a:cxnLst/>
              <a:rect l="l" t="t" r="r" b="b"/>
              <a:pathLst>
                <a:path w="3837" h="1335" extrusionOk="0">
                  <a:moveTo>
                    <a:pt x="834" y="0"/>
                  </a:moveTo>
                  <a:cubicBezTo>
                    <a:pt x="400" y="0"/>
                    <a:pt x="0" y="301"/>
                    <a:pt x="0" y="668"/>
                  </a:cubicBezTo>
                  <a:cubicBezTo>
                    <a:pt x="0" y="1034"/>
                    <a:pt x="400" y="1335"/>
                    <a:pt x="834" y="1335"/>
                  </a:cubicBezTo>
                  <a:lnTo>
                    <a:pt x="3002" y="1335"/>
                  </a:lnTo>
                  <a:cubicBezTo>
                    <a:pt x="3436" y="1335"/>
                    <a:pt x="3836" y="1034"/>
                    <a:pt x="3836" y="668"/>
                  </a:cubicBezTo>
                  <a:cubicBezTo>
                    <a:pt x="3836" y="301"/>
                    <a:pt x="3436" y="0"/>
                    <a:pt x="3002"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8" name="Google Shape;1374;p44">
              <a:extLst>
                <a:ext uri="{FF2B5EF4-FFF2-40B4-BE49-F238E27FC236}">
                  <a16:creationId xmlns:a16="http://schemas.microsoft.com/office/drawing/2014/main" id="{A0037D86-1136-1330-8B10-C7F60A5D4748}"/>
                </a:ext>
              </a:extLst>
            </p:cNvPr>
            <p:cNvSpPr/>
            <p:nvPr/>
          </p:nvSpPr>
          <p:spPr>
            <a:xfrm>
              <a:off x="7205247" y="3430254"/>
              <a:ext cx="1234614" cy="833974"/>
            </a:xfrm>
            <a:custGeom>
              <a:avLst/>
              <a:gdLst/>
              <a:ahLst/>
              <a:cxnLst/>
              <a:rect l="l" t="t" r="r" b="b"/>
              <a:pathLst>
                <a:path w="60211" h="43665" extrusionOk="0">
                  <a:moveTo>
                    <a:pt x="2069" y="0"/>
                  </a:moveTo>
                  <a:cubicBezTo>
                    <a:pt x="935" y="0"/>
                    <a:pt x="1" y="934"/>
                    <a:pt x="1" y="2102"/>
                  </a:cubicBezTo>
                  <a:lnTo>
                    <a:pt x="1" y="41597"/>
                  </a:lnTo>
                  <a:cubicBezTo>
                    <a:pt x="1" y="42731"/>
                    <a:pt x="935" y="43665"/>
                    <a:pt x="2069" y="43665"/>
                  </a:cubicBezTo>
                  <a:lnTo>
                    <a:pt x="58109" y="43665"/>
                  </a:lnTo>
                  <a:cubicBezTo>
                    <a:pt x="59276" y="43665"/>
                    <a:pt x="60210" y="42731"/>
                    <a:pt x="60210" y="41597"/>
                  </a:cubicBezTo>
                  <a:lnTo>
                    <a:pt x="60210" y="2102"/>
                  </a:lnTo>
                  <a:cubicBezTo>
                    <a:pt x="60210" y="934"/>
                    <a:pt x="59276" y="0"/>
                    <a:pt x="58109"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9" name="Google Shape;1375;p44">
              <a:extLst>
                <a:ext uri="{FF2B5EF4-FFF2-40B4-BE49-F238E27FC236}">
                  <a16:creationId xmlns:a16="http://schemas.microsoft.com/office/drawing/2014/main" id="{CC6AAA6E-0D82-94B8-CC64-9A8C5E185D8B}"/>
                </a:ext>
              </a:extLst>
            </p:cNvPr>
            <p:cNvSpPr/>
            <p:nvPr/>
          </p:nvSpPr>
          <p:spPr>
            <a:xfrm>
              <a:off x="7279124" y="3430884"/>
              <a:ext cx="1165513" cy="837813"/>
            </a:xfrm>
            <a:custGeom>
              <a:avLst/>
              <a:gdLst/>
              <a:ahLst/>
              <a:cxnLst/>
              <a:rect l="l" t="t" r="r" b="b"/>
              <a:pathLst>
                <a:path w="56841" h="43866" extrusionOk="0">
                  <a:moveTo>
                    <a:pt x="2435" y="0"/>
                  </a:moveTo>
                  <a:cubicBezTo>
                    <a:pt x="1101" y="0"/>
                    <a:pt x="0" y="1068"/>
                    <a:pt x="0" y="2402"/>
                  </a:cubicBezTo>
                  <a:lnTo>
                    <a:pt x="0" y="41463"/>
                  </a:lnTo>
                  <a:cubicBezTo>
                    <a:pt x="0" y="42798"/>
                    <a:pt x="1101" y="43865"/>
                    <a:pt x="2435" y="43865"/>
                  </a:cubicBezTo>
                  <a:lnTo>
                    <a:pt x="54406" y="43865"/>
                  </a:lnTo>
                  <a:cubicBezTo>
                    <a:pt x="55740" y="43865"/>
                    <a:pt x="56841" y="42798"/>
                    <a:pt x="56841" y="41463"/>
                  </a:cubicBezTo>
                  <a:lnTo>
                    <a:pt x="56841" y="2402"/>
                  </a:lnTo>
                  <a:cubicBezTo>
                    <a:pt x="56841" y="1068"/>
                    <a:pt x="55740" y="0"/>
                    <a:pt x="54406" y="0"/>
                  </a:cubicBezTo>
                  <a:close/>
                </a:path>
              </a:pathLst>
            </a:custGeom>
            <a:solidFill>
              <a:srgbClr val="50BFDA"/>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0" name="Google Shape;1376;p44">
              <a:extLst>
                <a:ext uri="{FF2B5EF4-FFF2-40B4-BE49-F238E27FC236}">
                  <a16:creationId xmlns:a16="http://schemas.microsoft.com/office/drawing/2014/main" id="{6FA7C380-7E34-1F93-5E4A-45388DA14E19}"/>
                </a:ext>
              </a:extLst>
            </p:cNvPr>
            <p:cNvSpPr/>
            <p:nvPr/>
          </p:nvSpPr>
          <p:spPr>
            <a:xfrm>
              <a:off x="7756528" y="3865385"/>
              <a:ext cx="188111" cy="614179"/>
            </a:xfrm>
            <a:custGeom>
              <a:avLst/>
              <a:gdLst/>
              <a:ahLst/>
              <a:cxnLst/>
              <a:rect l="l" t="t" r="r" b="b"/>
              <a:pathLst>
                <a:path w="9174" h="32157" extrusionOk="0">
                  <a:moveTo>
                    <a:pt x="1" y="0"/>
                  </a:moveTo>
                  <a:lnTo>
                    <a:pt x="1" y="32156"/>
                  </a:lnTo>
                  <a:lnTo>
                    <a:pt x="9174" y="32156"/>
                  </a:lnTo>
                  <a:lnTo>
                    <a:pt x="9174"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1" name="Google Shape;1377;p44">
              <a:extLst>
                <a:ext uri="{FF2B5EF4-FFF2-40B4-BE49-F238E27FC236}">
                  <a16:creationId xmlns:a16="http://schemas.microsoft.com/office/drawing/2014/main" id="{067AE148-EC75-17F7-5B8B-4DAF4DF16059}"/>
                </a:ext>
              </a:extLst>
            </p:cNvPr>
            <p:cNvSpPr/>
            <p:nvPr/>
          </p:nvSpPr>
          <p:spPr>
            <a:xfrm>
              <a:off x="7803728" y="3865385"/>
              <a:ext cx="140909" cy="614179"/>
            </a:xfrm>
            <a:custGeom>
              <a:avLst/>
              <a:gdLst/>
              <a:ahLst/>
              <a:cxnLst/>
              <a:rect l="l" t="t" r="r" b="b"/>
              <a:pathLst>
                <a:path w="6872" h="32157" extrusionOk="0">
                  <a:moveTo>
                    <a:pt x="0" y="0"/>
                  </a:moveTo>
                  <a:lnTo>
                    <a:pt x="0" y="32156"/>
                  </a:lnTo>
                  <a:lnTo>
                    <a:pt x="6872" y="32156"/>
                  </a:lnTo>
                  <a:lnTo>
                    <a:pt x="6872"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8" name="Google Shape;1378;p44">
              <a:extLst>
                <a:ext uri="{FF2B5EF4-FFF2-40B4-BE49-F238E27FC236}">
                  <a16:creationId xmlns:a16="http://schemas.microsoft.com/office/drawing/2014/main" id="{FCEE002C-C439-972B-A76C-3862BA3F14AF}"/>
                </a:ext>
              </a:extLst>
            </p:cNvPr>
            <p:cNvSpPr/>
            <p:nvPr/>
          </p:nvSpPr>
          <p:spPr>
            <a:xfrm>
              <a:off x="7681297" y="3742427"/>
              <a:ext cx="348171" cy="254213"/>
            </a:xfrm>
            <a:custGeom>
              <a:avLst/>
              <a:gdLst/>
              <a:ahLst/>
              <a:cxnLst/>
              <a:rect l="l" t="t" r="r" b="b"/>
              <a:pathLst>
                <a:path w="16980" h="13310" extrusionOk="0">
                  <a:moveTo>
                    <a:pt x="6038" y="0"/>
                  </a:moveTo>
                  <a:cubicBezTo>
                    <a:pt x="2702" y="0"/>
                    <a:pt x="0" y="2702"/>
                    <a:pt x="0" y="6038"/>
                  </a:cubicBezTo>
                  <a:lnTo>
                    <a:pt x="0" y="7272"/>
                  </a:lnTo>
                  <a:cubicBezTo>
                    <a:pt x="0" y="10608"/>
                    <a:pt x="2702" y="13310"/>
                    <a:pt x="6038" y="13310"/>
                  </a:cubicBezTo>
                  <a:lnTo>
                    <a:pt x="10942" y="13310"/>
                  </a:lnTo>
                  <a:cubicBezTo>
                    <a:pt x="14277" y="13310"/>
                    <a:pt x="16979" y="10608"/>
                    <a:pt x="16979" y="7272"/>
                  </a:cubicBezTo>
                  <a:lnTo>
                    <a:pt x="16979" y="6038"/>
                  </a:lnTo>
                  <a:cubicBezTo>
                    <a:pt x="16979" y="2702"/>
                    <a:pt x="14277" y="0"/>
                    <a:pt x="10942" y="0"/>
                  </a:cubicBezTo>
                  <a:close/>
                </a:path>
              </a:pathLst>
            </a:custGeom>
            <a:solidFill>
              <a:srgbClr val="25465F"/>
            </a:solidFill>
            <a:ln w="9525" cap="flat" cmpd="sng">
              <a:solidFill>
                <a:srgbClr val="50BFDA"/>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9" name="Google Shape;1379;p44">
              <a:extLst>
                <a:ext uri="{FF2B5EF4-FFF2-40B4-BE49-F238E27FC236}">
                  <a16:creationId xmlns:a16="http://schemas.microsoft.com/office/drawing/2014/main" id="{97931049-F9E7-ACEB-B1DC-5D64D9639441}"/>
                </a:ext>
              </a:extLst>
            </p:cNvPr>
            <p:cNvSpPr/>
            <p:nvPr/>
          </p:nvSpPr>
          <p:spPr>
            <a:xfrm>
              <a:off x="7608211" y="4422214"/>
              <a:ext cx="476757" cy="178404"/>
            </a:xfrm>
            <a:custGeom>
              <a:avLst/>
              <a:gdLst/>
              <a:ahLst/>
              <a:cxnLst/>
              <a:rect l="l" t="t" r="r" b="b"/>
              <a:pathLst>
                <a:path w="29855" h="3236" extrusionOk="0">
                  <a:moveTo>
                    <a:pt x="0" y="0"/>
                  </a:moveTo>
                  <a:lnTo>
                    <a:pt x="0" y="3236"/>
                  </a:lnTo>
                  <a:lnTo>
                    <a:pt x="29855" y="3236"/>
                  </a:lnTo>
                  <a:lnTo>
                    <a:pt x="29855" y="0"/>
                  </a:lnTo>
                  <a:close/>
                </a:path>
              </a:pathLst>
            </a:custGeom>
            <a:solidFill>
              <a:srgbClr val="25465F"/>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cxnSp>
          <p:nvCxnSpPr>
            <p:cNvPr id="2051" name="Google Shape;1380;p44">
              <a:extLst>
                <a:ext uri="{FF2B5EF4-FFF2-40B4-BE49-F238E27FC236}">
                  <a16:creationId xmlns:a16="http://schemas.microsoft.com/office/drawing/2014/main" id="{9A570F73-9621-8FB0-60DE-2D144BD266B1}"/>
                </a:ext>
              </a:extLst>
            </p:cNvPr>
            <p:cNvCxnSpPr/>
            <p:nvPr/>
          </p:nvCxnSpPr>
          <p:spPr>
            <a:xfrm>
              <a:off x="6728912" y="3740764"/>
              <a:ext cx="81099" cy="543038"/>
            </a:xfrm>
            <a:prstGeom prst="straightConnector1">
              <a:avLst/>
            </a:prstGeom>
            <a:noFill/>
            <a:ln w="9525" cap="flat" cmpd="sng">
              <a:solidFill>
                <a:sysClr val="window" lastClr="FFFFFF"/>
              </a:solidFill>
              <a:prstDash val="solid"/>
              <a:round/>
              <a:headEnd type="none" w="med" len="med"/>
              <a:tailEnd type="none" w="med" len="med"/>
            </a:ln>
          </p:spPr>
        </p:cxnSp>
        <p:grpSp>
          <p:nvGrpSpPr>
            <p:cNvPr id="2052" name="Google Shape;1383;p44">
              <a:extLst>
                <a:ext uri="{FF2B5EF4-FFF2-40B4-BE49-F238E27FC236}">
                  <a16:creationId xmlns:a16="http://schemas.microsoft.com/office/drawing/2014/main" id="{50F69D3B-C6BA-4415-ADB5-2E15E84555EB}"/>
                </a:ext>
              </a:extLst>
            </p:cNvPr>
            <p:cNvGrpSpPr/>
            <p:nvPr/>
          </p:nvGrpSpPr>
          <p:grpSpPr>
            <a:xfrm>
              <a:off x="6880026" y="3000176"/>
              <a:ext cx="274408" cy="176993"/>
              <a:chOff x="4427259" y="2314274"/>
              <a:chExt cx="417049" cy="288792"/>
            </a:xfrm>
          </p:grpSpPr>
          <p:sp>
            <p:nvSpPr>
              <p:cNvPr id="2055" name="Google Shape;1384;p44">
                <a:extLst>
                  <a:ext uri="{FF2B5EF4-FFF2-40B4-BE49-F238E27FC236}">
                    <a16:creationId xmlns:a16="http://schemas.microsoft.com/office/drawing/2014/main" id="{30E48B69-69F1-B06F-D02B-0E5C7067F405}"/>
                  </a:ext>
                </a:extLst>
              </p:cNvPr>
              <p:cNvSpPr/>
              <p:nvPr/>
            </p:nvSpPr>
            <p:spPr>
              <a:xfrm>
                <a:off x="4792911"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6" name="Google Shape;1385;p44">
                <a:extLst>
                  <a:ext uri="{FF2B5EF4-FFF2-40B4-BE49-F238E27FC236}">
                    <a16:creationId xmlns:a16="http://schemas.microsoft.com/office/drawing/2014/main" id="{E679C176-8CC9-C685-AD2E-6DC7BF3144FA}"/>
                  </a:ext>
                </a:extLst>
              </p:cNvPr>
              <p:cNvSpPr/>
              <p:nvPr/>
            </p:nvSpPr>
            <p:spPr>
              <a:xfrm rot="-695416" flipH="1">
                <a:off x="4628181" y="2521993"/>
                <a:ext cx="79438" cy="81073"/>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7" name="Google Shape;1386;p44">
                <a:extLst>
                  <a:ext uri="{FF2B5EF4-FFF2-40B4-BE49-F238E27FC236}">
                    <a16:creationId xmlns:a16="http://schemas.microsoft.com/office/drawing/2014/main" id="{597F683D-744E-1A9A-DD5D-A3BCA707EE33}"/>
                  </a:ext>
                </a:extLst>
              </p:cNvPr>
              <p:cNvSpPr/>
              <p:nvPr/>
            </p:nvSpPr>
            <p:spPr>
              <a:xfrm rot="6266316">
                <a:off x="4426591"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8" name="Google Shape;1387;p44">
                <a:extLst>
                  <a:ext uri="{FF2B5EF4-FFF2-40B4-BE49-F238E27FC236}">
                    <a16:creationId xmlns:a16="http://schemas.microsoft.com/office/drawing/2014/main" id="{212D38B9-2E90-7106-43B0-54005400134B}"/>
                  </a:ext>
                </a:extLst>
              </p:cNvPr>
              <p:cNvSpPr/>
              <p:nvPr/>
            </p:nvSpPr>
            <p:spPr>
              <a:xfrm rot="-6266316" flipH="1">
                <a:off x="4740669"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9" name="Google Shape;1388;p44">
                <a:extLst>
                  <a:ext uri="{FF2B5EF4-FFF2-40B4-BE49-F238E27FC236}">
                    <a16:creationId xmlns:a16="http://schemas.microsoft.com/office/drawing/2014/main" id="{B7C663E9-C7AE-745B-65D9-5B1276FC6B67}"/>
                  </a:ext>
                </a:extLst>
              </p:cNvPr>
              <p:cNvSpPr/>
              <p:nvPr/>
            </p:nvSpPr>
            <p:spPr>
              <a:xfrm>
                <a:off x="4461829"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grpSp>
        <p:sp>
          <p:nvSpPr>
            <p:cNvPr id="2053" name="Google Shape;1389;p44">
              <a:extLst>
                <a:ext uri="{FF2B5EF4-FFF2-40B4-BE49-F238E27FC236}">
                  <a16:creationId xmlns:a16="http://schemas.microsoft.com/office/drawing/2014/main" id="{F2E2B662-A796-7341-2FA2-B32CCA8CEB3D}"/>
                </a:ext>
              </a:extLst>
            </p:cNvPr>
            <p:cNvSpPr/>
            <p:nvPr/>
          </p:nvSpPr>
          <p:spPr>
            <a:xfrm rot="2229197">
              <a:off x="6903441" y="3362739"/>
              <a:ext cx="110710" cy="16746"/>
            </a:xfrm>
            <a:custGeom>
              <a:avLst/>
              <a:gdLst/>
              <a:ahLst/>
              <a:cxnLst/>
              <a:rect l="l" t="t" r="r" b="b"/>
              <a:pathLst>
                <a:path w="4601" h="1393" extrusionOk="0">
                  <a:moveTo>
                    <a:pt x="0" y="1022"/>
                  </a:moveTo>
                  <a:cubicBezTo>
                    <a:pt x="1364" y="1802"/>
                    <a:pt x="3578" y="1193"/>
                    <a:pt x="4601" y="0"/>
                  </a:cubicBezTo>
                </a:path>
              </a:pathLst>
            </a:custGeom>
            <a:noFill/>
            <a:ln w="9525" cap="flat" cmpd="sng">
              <a:solidFill>
                <a:srgbClr val="25465F"/>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54" name="Google Shape;1390;p44">
              <a:extLst>
                <a:ext uri="{FF2B5EF4-FFF2-40B4-BE49-F238E27FC236}">
                  <a16:creationId xmlns:a16="http://schemas.microsoft.com/office/drawing/2014/main" id="{021DBB6E-B0DD-AE94-37AE-0973EE3352E0}"/>
                </a:ext>
              </a:extLst>
            </p:cNvPr>
            <p:cNvCxnSpPr/>
            <p:nvPr/>
          </p:nvCxnSpPr>
          <p:spPr>
            <a:xfrm>
              <a:off x="6806568" y="4280951"/>
              <a:ext cx="546783" cy="54636"/>
            </a:xfrm>
            <a:prstGeom prst="straightConnector1">
              <a:avLst/>
            </a:prstGeom>
            <a:noFill/>
            <a:ln w="9525" cap="flat" cmpd="sng">
              <a:solidFill>
                <a:sysClr val="window" lastClr="FFFFFF"/>
              </a:solidFill>
              <a:prstDash val="solid"/>
              <a:round/>
              <a:headEnd type="none" w="med" len="med"/>
              <a:tailEnd type="none" w="med" len="med"/>
            </a:ln>
          </p:spPr>
        </p:cxnSp>
      </p:grpSp>
      <p:sp>
        <p:nvSpPr>
          <p:cNvPr id="2061" name="ZoneTexte 2060">
            <a:extLst>
              <a:ext uri="{FF2B5EF4-FFF2-40B4-BE49-F238E27FC236}">
                <a16:creationId xmlns:a16="http://schemas.microsoft.com/office/drawing/2014/main" id="{6AD8AEAA-B6B8-C089-FBEC-F6F625B67563}"/>
              </a:ext>
            </a:extLst>
          </p:cNvPr>
          <p:cNvSpPr txBox="1"/>
          <p:nvPr/>
        </p:nvSpPr>
        <p:spPr>
          <a:xfrm>
            <a:off x="2375464" y="1301043"/>
            <a:ext cx="67260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rPr>
              <a:t>Créer la demande </a:t>
            </a:r>
            <a:r>
              <a:rPr kumimoji="0" lang="fr-FR" sz="1400" b="1" i="0" u="none" strike="noStrike" kern="1200" cap="none" spc="0" normalizeH="0" baseline="0" noProof="0" dirty="0">
                <a:ln>
                  <a:noFill/>
                </a:ln>
                <a:solidFill>
                  <a:srgbClr val="25465F"/>
                </a:solidFill>
                <a:effectLst/>
                <a:uLnTx/>
                <a:uFillTx/>
                <a:latin typeface="Bouygues Read"/>
                <a:ea typeface="+mn-lt"/>
                <a:cs typeface="+mn-lt"/>
              </a:rPr>
              <a:t>souscrire à une nouvelle offre </a:t>
            </a:r>
            <a:endParaRPr kumimoji="0" lang="fr-FR" sz="1400" b="1" i="0" u="none" strike="noStrike" kern="1200" cap="none" spc="0" normalizeH="0" baseline="0" noProof="0" dirty="0">
              <a:ln>
                <a:noFill/>
              </a:ln>
              <a:solidFill>
                <a:prstClr val="black"/>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fr-FR" sz="1800" b="0"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endParaRPr>
          </a:p>
        </p:txBody>
      </p:sp>
      <p:sp>
        <p:nvSpPr>
          <p:cNvPr id="4" name="Rectangle : coins arrondis 3">
            <a:extLst>
              <a:ext uri="{FF2B5EF4-FFF2-40B4-BE49-F238E27FC236}">
                <a16:creationId xmlns:a16="http://schemas.microsoft.com/office/drawing/2014/main" id="{05B8F954-0713-B691-7404-5D8A680799C4}"/>
              </a:ext>
            </a:extLst>
          </p:cNvPr>
          <p:cNvSpPr/>
          <p:nvPr/>
        </p:nvSpPr>
        <p:spPr>
          <a:xfrm>
            <a:off x="2375464" y="1659785"/>
            <a:ext cx="6993694" cy="1759598"/>
          </a:xfrm>
          <a:prstGeom prst="roundRect">
            <a:avLst>
              <a:gd name="adj" fmla="val 5580"/>
            </a:avLst>
          </a:prstGeom>
          <a:noFill/>
          <a:ln w="28575">
            <a:solidFill>
              <a:srgbClr val="254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2C341AEE-F58B-CFF1-C396-05DC1CF92C19}"/>
              </a:ext>
            </a:extLst>
          </p:cNvPr>
          <p:cNvSpPr txBox="1"/>
          <p:nvPr/>
        </p:nvSpPr>
        <p:spPr>
          <a:xfrm>
            <a:off x="2446802" y="1649112"/>
            <a:ext cx="69936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1/ Vérifier l’identité du client , puis cliquer sur </a:t>
            </a:r>
            <a:r>
              <a:rPr lang="fr-FR" sz="1200" dirty="0">
                <a:solidFill>
                  <a:srgbClr val="25465F"/>
                </a:solidFill>
                <a:latin typeface="Bouygues Read"/>
              </a:rPr>
              <a:t>«  client vérifié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9/</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p:txBody>
      </p:sp>
      <p:pic>
        <p:nvPicPr>
          <p:cNvPr id="2065" name="Image 2064">
            <a:extLst>
              <a:ext uri="{FF2B5EF4-FFF2-40B4-BE49-F238E27FC236}">
                <a16:creationId xmlns:a16="http://schemas.microsoft.com/office/drawing/2014/main" id="{333ADBDC-CF14-D7EA-E2CA-867F214EED62}"/>
              </a:ext>
            </a:extLst>
          </p:cNvPr>
          <p:cNvPicPr>
            <a:picLocks noChangeAspect="1"/>
          </p:cNvPicPr>
          <p:nvPr/>
        </p:nvPicPr>
        <p:blipFill>
          <a:blip r:embed="rId3"/>
          <a:stretch>
            <a:fillRect/>
          </a:stretch>
        </p:blipFill>
        <p:spPr>
          <a:xfrm>
            <a:off x="345876" y="3419383"/>
            <a:ext cx="10277889" cy="3040625"/>
          </a:xfrm>
          <a:prstGeom prst="rect">
            <a:avLst/>
          </a:prstGeom>
        </p:spPr>
      </p:pic>
      <p:sp>
        <p:nvSpPr>
          <p:cNvPr id="6" name="Rectangle : coins arrondis 5">
            <a:extLst>
              <a:ext uri="{FF2B5EF4-FFF2-40B4-BE49-F238E27FC236}">
                <a16:creationId xmlns:a16="http://schemas.microsoft.com/office/drawing/2014/main" id="{EBB7AACE-BD51-0E07-C000-8893CB0FF1EE}"/>
              </a:ext>
            </a:extLst>
          </p:cNvPr>
          <p:cNvSpPr/>
          <p:nvPr/>
        </p:nvSpPr>
        <p:spPr>
          <a:xfrm>
            <a:off x="1568235" y="4459234"/>
            <a:ext cx="688404" cy="234891"/>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481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63E44D5-8245-AA6B-71B5-B132B601AACC}"/>
              </a:ext>
            </a:extLst>
          </p:cNvPr>
          <p:cNvSpPr>
            <a:spLocks noGrp="1"/>
          </p:cNvSpPr>
          <p:nvPr>
            <p:ph type="body" sz="quarter" idx="11"/>
          </p:nvPr>
        </p:nvSpPr>
        <p:spPr>
          <a:xfrm>
            <a:off x="438305" y="357614"/>
            <a:ext cx="8118466" cy="375629"/>
          </a:xfrm>
        </p:spPr>
        <p:txBody>
          <a:bodyPr/>
          <a:lstStyle/>
          <a:p>
            <a:r>
              <a:rPr lang="fr-FR" dirty="0"/>
              <a:t>Passage de contexte de Be360 à Magento </a:t>
            </a:r>
          </a:p>
        </p:txBody>
      </p:sp>
      <p:sp>
        <p:nvSpPr>
          <p:cNvPr id="3" name="Espace réservé du texte 2">
            <a:extLst>
              <a:ext uri="{FF2B5EF4-FFF2-40B4-BE49-F238E27FC236}">
                <a16:creationId xmlns:a16="http://schemas.microsoft.com/office/drawing/2014/main" id="{0B223599-D8C9-8D10-B5C3-7CEC0504A41E}"/>
              </a:ext>
            </a:extLst>
          </p:cNvPr>
          <p:cNvSpPr>
            <a:spLocks noGrp="1"/>
          </p:cNvSpPr>
          <p:nvPr>
            <p:ph type="body" sz="quarter" idx="19"/>
          </p:nvPr>
        </p:nvSpPr>
        <p:spPr>
          <a:xfrm>
            <a:off x="438305" y="694040"/>
            <a:ext cx="10277888" cy="300446"/>
          </a:xfrm>
        </p:spPr>
        <p:txBody>
          <a:bodyPr/>
          <a:lstStyle/>
          <a:p>
            <a:r>
              <a:rPr lang="fr-FR" b="1" dirty="0"/>
              <a:t>pour un déjà client </a:t>
            </a:r>
          </a:p>
          <a:p>
            <a:endParaRPr lang="fr-FR" dirty="0"/>
          </a:p>
        </p:txBody>
      </p:sp>
      <p:grpSp>
        <p:nvGrpSpPr>
          <p:cNvPr id="7" name="Groupe 6">
            <a:extLst>
              <a:ext uri="{FF2B5EF4-FFF2-40B4-BE49-F238E27FC236}">
                <a16:creationId xmlns:a16="http://schemas.microsoft.com/office/drawing/2014/main" id="{EA3715E4-60FA-E323-C2E1-43E23A316617}"/>
              </a:ext>
            </a:extLst>
          </p:cNvPr>
          <p:cNvGrpSpPr/>
          <p:nvPr/>
        </p:nvGrpSpPr>
        <p:grpSpPr>
          <a:xfrm>
            <a:off x="707982" y="1784145"/>
            <a:ext cx="1200999" cy="781399"/>
            <a:chOff x="5606959" y="2588855"/>
            <a:chExt cx="3164228" cy="2014867"/>
          </a:xfrm>
        </p:grpSpPr>
        <p:sp>
          <p:nvSpPr>
            <p:cNvPr id="8" name="Google Shape;1354;p44">
              <a:extLst>
                <a:ext uri="{FF2B5EF4-FFF2-40B4-BE49-F238E27FC236}">
                  <a16:creationId xmlns:a16="http://schemas.microsoft.com/office/drawing/2014/main" id="{9334DBE5-BAF7-038C-F91D-5A3F792B4B4A}"/>
                </a:ext>
              </a:extLst>
            </p:cNvPr>
            <p:cNvSpPr/>
            <p:nvPr/>
          </p:nvSpPr>
          <p:spPr>
            <a:xfrm rot="13924699">
              <a:off x="6181639" y="2014175"/>
              <a:ext cx="2014867" cy="3164228"/>
            </a:xfrm>
            <a:custGeom>
              <a:avLst/>
              <a:gdLst/>
              <a:ahLst/>
              <a:cxnLst/>
              <a:rect l="l" t="t" r="r" b="b"/>
              <a:pathLst>
                <a:path w="13922" h="12620" extrusionOk="0">
                  <a:moveTo>
                    <a:pt x="6171" y="1"/>
                  </a:moveTo>
                  <a:cubicBezTo>
                    <a:pt x="5351" y="1"/>
                    <a:pt x="4532" y="126"/>
                    <a:pt x="3768" y="367"/>
                  </a:cubicBezTo>
                  <a:cubicBezTo>
                    <a:pt x="2053" y="904"/>
                    <a:pt x="283" y="2265"/>
                    <a:pt x="119" y="4068"/>
                  </a:cubicBezTo>
                  <a:cubicBezTo>
                    <a:pt x="0" y="5392"/>
                    <a:pt x="1111" y="6218"/>
                    <a:pt x="1305" y="7454"/>
                  </a:cubicBezTo>
                  <a:cubicBezTo>
                    <a:pt x="1421" y="8202"/>
                    <a:pt x="1050" y="8850"/>
                    <a:pt x="992" y="9573"/>
                  </a:cubicBezTo>
                  <a:cubicBezTo>
                    <a:pt x="945" y="10188"/>
                    <a:pt x="1180" y="10778"/>
                    <a:pt x="1615" y="11235"/>
                  </a:cubicBezTo>
                  <a:cubicBezTo>
                    <a:pt x="2419" y="12082"/>
                    <a:pt x="3680" y="12619"/>
                    <a:pt x="4903" y="12619"/>
                  </a:cubicBezTo>
                  <a:cubicBezTo>
                    <a:pt x="5733" y="12619"/>
                    <a:pt x="6546" y="12372"/>
                    <a:pt x="7187" y="11806"/>
                  </a:cubicBezTo>
                  <a:cubicBezTo>
                    <a:pt x="7813" y="11255"/>
                    <a:pt x="8364" y="10499"/>
                    <a:pt x="9212" y="10227"/>
                  </a:cubicBezTo>
                  <a:cubicBezTo>
                    <a:pt x="10910" y="9684"/>
                    <a:pt x="13509" y="9545"/>
                    <a:pt x="13764" y="7420"/>
                  </a:cubicBezTo>
                  <a:cubicBezTo>
                    <a:pt x="13922" y="6124"/>
                    <a:pt x="13071" y="4921"/>
                    <a:pt x="12354" y="3885"/>
                  </a:cubicBezTo>
                  <a:cubicBezTo>
                    <a:pt x="11464" y="2594"/>
                    <a:pt x="10614" y="1248"/>
                    <a:pt x="9065" y="575"/>
                  </a:cubicBezTo>
                  <a:cubicBezTo>
                    <a:pt x="8167" y="187"/>
                    <a:pt x="7169" y="1"/>
                    <a:pt x="6171" y="1"/>
                  </a:cubicBezTo>
                  <a:close/>
                </a:path>
              </a:pathLst>
            </a:custGeom>
            <a:solidFill>
              <a:sysClr val="window" lastClr="FFFFFF">
                <a:lumMod val="95000"/>
              </a:sys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9" name="Google Shape;1355;p44">
              <a:extLst>
                <a:ext uri="{FF2B5EF4-FFF2-40B4-BE49-F238E27FC236}">
                  <a16:creationId xmlns:a16="http://schemas.microsoft.com/office/drawing/2014/main" id="{2715249A-5F4E-7181-6719-CC2B2A1CF4BA}"/>
                </a:ext>
              </a:extLst>
            </p:cNvPr>
            <p:cNvSpPr/>
            <p:nvPr/>
          </p:nvSpPr>
          <p:spPr>
            <a:xfrm>
              <a:off x="6469984" y="2614134"/>
              <a:ext cx="848162" cy="860103"/>
            </a:xfrm>
            <a:custGeom>
              <a:avLst/>
              <a:gdLst/>
              <a:ahLst/>
              <a:cxnLst/>
              <a:rect l="l" t="t" r="r" b="b"/>
              <a:pathLst>
                <a:path w="41364" h="45033" extrusionOk="0">
                  <a:moveTo>
                    <a:pt x="24151" y="1"/>
                  </a:moveTo>
                  <a:cubicBezTo>
                    <a:pt x="14611" y="1"/>
                    <a:pt x="6906" y="6705"/>
                    <a:pt x="6906" y="14945"/>
                  </a:cubicBezTo>
                  <a:lnTo>
                    <a:pt x="6906" y="20148"/>
                  </a:lnTo>
                  <a:cubicBezTo>
                    <a:pt x="6906" y="20248"/>
                    <a:pt x="6906" y="20348"/>
                    <a:pt x="6906" y="20448"/>
                  </a:cubicBezTo>
                  <a:cubicBezTo>
                    <a:pt x="3003" y="21016"/>
                    <a:pt x="1" y="23951"/>
                    <a:pt x="1" y="27520"/>
                  </a:cubicBezTo>
                  <a:cubicBezTo>
                    <a:pt x="1" y="30689"/>
                    <a:pt x="2403" y="33391"/>
                    <a:pt x="5705" y="34325"/>
                  </a:cubicBezTo>
                  <a:cubicBezTo>
                    <a:pt x="5305" y="35159"/>
                    <a:pt x="5071" y="36093"/>
                    <a:pt x="5071" y="37060"/>
                  </a:cubicBezTo>
                  <a:cubicBezTo>
                    <a:pt x="5071" y="41030"/>
                    <a:pt x="8774" y="44266"/>
                    <a:pt x="13344" y="44266"/>
                  </a:cubicBezTo>
                  <a:cubicBezTo>
                    <a:pt x="17914" y="44266"/>
                    <a:pt x="21616" y="41030"/>
                    <a:pt x="21616" y="37060"/>
                  </a:cubicBezTo>
                  <a:cubicBezTo>
                    <a:pt x="21616" y="36293"/>
                    <a:pt x="21450" y="35559"/>
                    <a:pt x="21216" y="34859"/>
                  </a:cubicBezTo>
                  <a:lnTo>
                    <a:pt x="21216" y="34859"/>
                  </a:lnTo>
                  <a:cubicBezTo>
                    <a:pt x="21583" y="34926"/>
                    <a:pt x="21950" y="34959"/>
                    <a:pt x="22317" y="34992"/>
                  </a:cubicBezTo>
                  <a:cubicBezTo>
                    <a:pt x="21850" y="35860"/>
                    <a:pt x="21616" y="36860"/>
                    <a:pt x="21616" y="37861"/>
                  </a:cubicBezTo>
                  <a:cubicBezTo>
                    <a:pt x="21616" y="41830"/>
                    <a:pt x="25319" y="45033"/>
                    <a:pt x="29889" y="45033"/>
                  </a:cubicBezTo>
                  <a:cubicBezTo>
                    <a:pt x="34459" y="45033"/>
                    <a:pt x="38161" y="41830"/>
                    <a:pt x="38161" y="37861"/>
                  </a:cubicBezTo>
                  <a:cubicBezTo>
                    <a:pt x="38161" y="37527"/>
                    <a:pt x="38128" y="37160"/>
                    <a:pt x="38061" y="36827"/>
                  </a:cubicBezTo>
                  <a:cubicBezTo>
                    <a:pt x="40063" y="35526"/>
                    <a:pt x="41364" y="33424"/>
                    <a:pt x="41364" y="31089"/>
                  </a:cubicBezTo>
                  <a:cubicBezTo>
                    <a:pt x="41364" y="29422"/>
                    <a:pt x="40730" y="27920"/>
                    <a:pt x="39629" y="26686"/>
                  </a:cubicBezTo>
                  <a:cubicBezTo>
                    <a:pt x="40730" y="24718"/>
                    <a:pt x="41364" y="22483"/>
                    <a:pt x="41364" y="20115"/>
                  </a:cubicBezTo>
                  <a:lnTo>
                    <a:pt x="41364" y="14945"/>
                  </a:lnTo>
                  <a:cubicBezTo>
                    <a:pt x="41364" y="6705"/>
                    <a:pt x="33658" y="1"/>
                    <a:pt x="24151" y="1"/>
                  </a:cubicBez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0" name="Google Shape;1356;p44">
              <a:extLst>
                <a:ext uri="{FF2B5EF4-FFF2-40B4-BE49-F238E27FC236}">
                  <a16:creationId xmlns:a16="http://schemas.microsoft.com/office/drawing/2014/main" id="{31072FBA-0BF9-530D-97FD-0E391DDE8BC5}"/>
                </a:ext>
              </a:extLst>
            </p:cNvPr>
            <p:cNvSpPr/>
            <p:nvPr/>
          </p:nvSpPr>
          <p:spPr>
            <a:xfrm>
              <a:off x="6562335" y="3463982"/>
              <a:ext cx="737353" cy="1064008"/>
            </a:xfrm>
            <a:custGeom>
              <a:avLst/>
              <a:gdLst/>
              <a:ahLst/>
              <a:cxnLst/>
              <a:rect l="l" t="t" r="r" b="b"/>
              <a:pathLst>
                <a:path w="35960" h="55709" extrusionOk="0">
                  <a:moveTo>
                    <a:pt x="13313" y="0"/>
                  </a:moveTo>
                  <a:cubicBezTo>
                    <a:pt x="11558" y="0"/>
                    <a:pt x="9789" y="219"/>
                    <a:pt x="8039" y="669"/>
                  </a:cubicBezTo>
                  <a:lnTo>
                    <a:pt x="4203" y="1637"/>
                  </a:lnTo>
                  <a:lnTo>
                    <a:pt x="500" y="41232"/>
                  </a:lnTo>
                  <a:cubicBezTo>
                    <a:pt x="0" y="46702"/>
                    <a:pt x="3903" y="51572"/>
                    <a:pt x="9340" y="52273"/>
                  </a:cubicBezTo>
                  <a:lnTo>
                    <a:pt x="31990" y="55709"/>
                  </a:lnTo>
                  <a:cubicBezTo>
                    <a:pt x="31990" y="55709"/>
                    <a:pt x="35959" y="36028"/>
                    <a:pt x="35959" y="25287"/>
                  </a:cubicBezTo>
                  <a:cubicBezTo>
                    <a:pt x="35959" y="14512"/>
                    <a:pt x="33157" y="11677"/>
                    <a:pt x="31990" y="10243"/>
                  </a:cubicBezTo>
                  <a:cubicBezTo>
                    <a:pt x="31756" y="9976"/>
                    <a:pt x="31189" y="9242"/>
                    <a:pt x="30388" y="8275"/>
                  </a:cubicBezTo>
                  <a:cubicBezTo>
                    <a:pt x="26010" y="2953"/>
                    <a:pt x="19757" y="0"/>
                    <a:pt x="13313" y="0"/>
                  </a:cubicBezTo>
                  <a:close/>
                </a:path>
              </a:pathLst>
            </a:custGeom>
            <a:solidFill>
              <a:srgbClr val="50BFDA"/>
            </a:solidFill>
            <a:ln w="9525" cap="flat" cmpd="sng">
              <a:solidFill>
                <a:sysClr val="window" lastClr="FFFFF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1" name="Google Shape;1357;p44">
              <a:extLst>
                <a:ext uri="{FF2B5EF4-FFF2-40B4-BE49-F238E27FC236}">
                  <a16:creationId xmlns:a16="http://schemas.microsoft.com/office/drawing/2014/main" id="{06E507C5-AF1F-F43F-96D9-A6705F8385F5}"/>
                </a:ext>
              </a:extLst>
            </p:cNvPr>
            <p:cNvSpPr/>
            <p:nvPr/>
          </p:nvSpPr>
          <p:spPr>
            <a:xfrm>
              <a:off x="6491186" y="3463982"/>
              <a:ext cx="740777" cy="1064008"/>
            </a:xfrm>
            <a:custGeom>
              <a:avLst/>
              <a:gdLst/>
              <a:ahLst/>
              <a:cxnLst/>
              <a:rect l="l" t="t" r="r" b="b"/>
              <a:pathLst>
                <a:path w="36127" h="55709" extrusionOk="0">
                  <a:moveTo>
                    <a:pt x="13327" y="0"/>
                  </a:moveTo>
                  <a:cubicBezTo>
                    <a:pt x="11570" y="0"/>
                    <a:pt x="9797" y="219"/>
                    <a:pt x="8040" y="669"/>
                  </a:cubicBezTo>
                  <a:lnTo>
                    <a:pt x="4204" y="1637"/>
                  </a:lnTo>
                  <a:lnTo>
                    <a:pt x="501" y="41232"/>
                  </a:lnTo>
                  <a:cubicBezTo>
                    <a:pt x="1" y="46702"/>
                    <a:pt x="3904" y="51572"/>
                    <a:pt x="9374" y="52273"/>
                  </a:cubicBezTo>
                  <a:lnTo>
                    <a:pt x="36127" y="55709"/>
                  </a:lnTo>
                  <a:cubicBezTo>
                    <a:pt x="36127" y="55709"/>
                    <a:pt x="35960" y="36028"/>
                    <a:pt x="35960" y="25287"/>
                  </a:cubicBezTo>
                  <a:cubicBezTo>
                    <a:pt x="35960" y="14512"/>
                    <a:pt x="33191" y="11677"/>
                    <a:pt x="32024" y="10243"/>
                  </a:cubicBezTo>
                  <a:cubicBezTo>
                    <a:pt x="31790" y="9976"/>
                    <a:pt x="31190" y="9242"/>
                    <a:pt x="30389" y="8275"/>
                  </a:cubicBezTo>
                  <a:cubicBezTo>
                    <a:pt x="26011" y="2953"/>
                    <a:pt x="19779" y="0"/>
                    <a:pt x="13327"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2" name="Google Shape;1358;p44">
              <a:extLst>
                <a:ext uri="{FF2B5EF4-FFF2-40B4-BE49-F238E27FC236}">
                  <a16:creationId xmlns:a16="http://schemas.microsoft.com/office/drawing/2014/main" id="{C8E552D9-A4AF-1A8C-445F-A360A95BEEBF}"/>
                </a:ext>
              </a:extLst>
            </p:cNvPr>
            <p:cNvSpPr/>
            <p:nvPr/>
          </p:nvSpPr>
          <p:spPr>
            <a:xfrm>
              <a:off x="7380953" y="4286423"/>
              <a:ext cx="319438" cy="292023"/>
            </a:xfrm>
            <a:custGeom>
              <a:avLst/>
              <a:gdLst/>
              <a:ahLst/>
              <a:cxnLst/>
              <a:rect l="l" t="t" r="r" b="b"/>
              <a:pathLst>
                <a:path w="15579" h="15290" extrusionOk="0">
                  <a:moveTo>
                    <a:pt x="5540" y="0"/>
                  </a:moveTo>
                  <a:cubicBezTo>
                    <a:pt x="5415" y="0"/>
                    <a:pt x="5289" y="33"/>
                    <a:pt x="5171" y="104"/>
                  </a:cubicBezTo>
                  <a:lnTo>
                    <a:pt x="701" y="2506"/>
                  </a:lnTo>
                  <a:cubicBezTo>
                    <a:pt x="601" y="2573"/>
                    <a:pt x="534" y="2606"/>
                    <a:pt x="467" y="2639"/>
                  </a:cubicBezTo>
                  <a:lnTo>
                    <a:pt x="0" y="14214"/>
                  </a:lnTo>
                  <a:cubicBezTo>
                    <a:pt x="3003" y="14481"/>
                    <a:pt x="6405" y="14615"/>
                    <a:pt x="6805" y="14615"/>
                  </a:cubicBezTo>
                  <a:cubicBezTo>
                    <a:pt x="6839" y="14615"/>
                    <a:pt x="6839" y="14615"/>
                    <a:pt x="6872" y="14648"/>
                  </a:cubicBezTo>
                  <a:lnTo>
                    <a:pt x="11275" y="15282"/>
                  </a:lnTo>
                  <a:cubicBezTo>
                    <a:pt x="11312" y="15287"/>
                    <a:pt x="11349" y="15290"/>
                    <a:pt x="11385" y="15290"/>
                  </a:cubicBezTo>
                  <a:cubicBezTo>
                    <a:pt x="11808" y="15290"/>
                    <a:pt x="12176" y="14942"/>
                    <a:pt x="12176" y="14481"/>
                  </a:cubicBezTo>
                  <a:cubicBezTo>
                    <a:pt x="12142" y="14148"/>
                    <a:pt x="11942" y="13847"/>
                    <a:pt x="11609" y="13747"/>
                  </a:cubicBezTo>
                  <a:lnTo>
                    <a:pt x="7739" y="12547"/>
                  </a:lnTo>
                  <a:lnTo>
                    <a:pt x="13477" y="12880"/>
                  </a:lnTo>
                  <a:cubicBezTo>
                    <a:pt x="13501" y="12883"/>
                    <a:pt x="13525" y="12884"/>
                    <a:pt x="13549" y="12884"/>
                  </a:cubicBezTo>
                  <a:cubicBezTo>
                    <a:pt x="13853" y="12884"/>
                    <a:pt x="14120" y="12691"/>
                    <a:pt x="14244" y="12413"/>
                  </a:cubicBezTo>
                  <a:lnTo>
                    <a:pt x="14344" y="12213"/>
                  </a:lnTo>
                  <a:cubicBezTo>
                    <a:pt x="14544" y="11746"/>
                    <a:pt x="14244" y="11212"/>
                    <a:pt x="13744" y="11145"/>
                  </a:cubicBezTo>
                  <a:lnTo>
                    <a:pt x="7973" y="10245"/>
                  </a:lnTo>
                  <a:lnTo>
                    <a:pt x="7973" y="10245"/>
                  </a:lnTo>
                  <a:lnTo>
                    <a:pt x="14744" y="10345"/>
                  </a:lnTo>
                  <a:cubicBezTo>
                    <a:pt x="15145" y="10345"/>
                    <a:pt x="15478" y="10045"/>
                    <a:pt x="15545" y="9644"/>
                  </a:cubicBezTo>
                  <a:lnTo>
                    <a:pt x="15545" y="9544"/>
                  </a:lnTo>
                  <a:cubicBezTo>
                    <a:pt x="15578" y="9111"/>
                    <a:pt x="15278" y="8744"/>
                    <a:pt x="14844" y="8677"/>
                  </a:cubicBezTo>
                  <a:lnTo>
                    <a:pt x="8240" y="8010"/>
                  </a:lnTo>
                  <a:lnTo>
                    <a:pt x="13744" y="7776"/>
                  </a:lnTo>
                  <a:cubicBezTo>
                    <a:pt x="14177" y="7743"/>
                    <a:pt x="14511" y="7376"/>
                    <a:pt x="14511" y="6942"/>
                  </a:cubicBezTo>
                  <a:lnTo>
                    <a:pt x="14477" y="6742"/>
                  </a:lnTo>
                  <a:cubicBezTo>
                    <a:pt x="14444" y="6342"/>
                    <a:pt x="14110" y="6042"/>
                    <a:pt x="13710" y="6008"/>
                  </a:cubicBezTo>
                  <a:lnTo>
                    <a:pt x="8473" y="5875"/>
                  </a:lnTo>
                  <a:lnTo>
                    <a:pt x="8373" y="5875"/>
                  </a:lnTo>
                  <a:lnTo>
                    <a:pt x="4337" y="5108"/>
                  </a:lnTo>
                  <a:cubicBezTo>
                    <a:pt x="3736" y="5008"/>
                    <a:pt x="3503" y="4241"/>
                    <a:pt x="3937" y="3807"/>
                  </a:cubicBezTo>
                  <a:lnTo>
                    <a:pt x="6205" y="1439"/>
                  </a:lnTo>
                  <a:cubicBezTo>
                    <a:pt x="6472" y="1172"/>
                    <a:pt x="6505" y="705"/>
                    <a:pt x="6238" y="404"/>
                  </a:cubicBezTo>
                  <a:lnTo>
                    <a:pt x="6138" y="304"/>
                  </a:lnTo>
                  <a:cubicBezTo>
                    <a:pt x="5987" y="111"/>
                    <a:pt x="5767" y="0"/>
                    <a:pt x="5540" y="0"/>
                  </a:cubicBezTo>
                  <a:close/>
                </a:path>
              </a:pathLst>
            </a:custGeom>
            <a:solidFill>
              <a:srgbClr val="FFE2E5"/>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3" name="Google Shape;1359;p44">
              <a:extLst>
                <a:ext uri="{FF2B5EF4-FFF2-40B4-BE49-F238E27FC236}">
                  <a16:creationId xmlns:a16="http://schemas.microsoft.com/office/drawing/2014/main" id="{0914E01A-EFA5-387B-268E-DB3B909C15F7}"/>
                </a:ext>
              </a:extLst>
            </p:cNvPr>
            <p:cNvSpPr/>
            <p:nvPr/>
          </p:nvSpPr>
          <p:spPr>
            <a:xfrm>
              <a:off x="7292124" y="4327905"/>
              <a:ext cx="92353" cy="247203"/>
            </a:xfrm>
            <a:custGeom>
              <a:avLst/>
              <a:gdLst/>
              <a:ahLst/>
              <a:cxnLst/>
              <a:rect l="l" t="t" r="r" b="b"/>
              <a:pathLst>
                <a:path w="4504" h="12943" extrusionOk="0">
                  <a:moveTo>
                    <a:pt x="4503" y="0"/>
                  </a:moveTo>
                  <a:lnTo>
                    <a:pt x="2035" y="134"/>
                  </a:lnTo>
                  <a:cubicBezTo>
                    <a:pt x="1034" y="1101"/>
                    <a:pt x="0" y="9274"/>
                    <a:pt x="1535" y="12743"/>
                  </a:cubicBezTo>
                  <a:lnTo>
                    <a:pt x="4003" y="12943"/>
                  </a:lnTo>
                  <a:lnTo>
                    <a:pt x="4036" y="12042"/>
                  </a:lnTo>
                  <a:lnTo>
                    <a:pt x="4470" y="467"/>
                  </a:lnTo>
                  <a:lnTo>
                    <a:pt x="4503" y="0"/>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4" name="Google Shape;1360;p44">
              <a:extLst>
                <a:ext uri="{FF2B5EF4-FFF2-40B4-BE49-F238E27FC236}">
                  <a16:creationId xmlns:a16="http://schemas.microsoft.com/office/drawing/2014/main" id="{BB095601-D83D-2F1E-F1FE-6C6E8C6BEA6A}"/>
                </a:ext>
              </a:extLst>
            </p:cNvPr>
            <p:cNvSpPr/>
            <p:nvPr/>
          </p:nvSpPr>
          <p:spPr>
            <a:xfrm>
              <a:off x="6404329" y="3481764"/>
              <a:ext cx="931595" cy="1092734"/>
            </a:xfrm>
            <a:custGeom>
              <a:avLst/>
              <a:gdLst/>
              <a:ahLst/>
              <a:cxnLst/>
              <a:rect l="l" t="t" r="r" b="b"/>
              <a:pathLst>
                <a:path w="45433" h="57213" extrusionOk="0">
                  <a:moveTo>
                    <a:pt x="10631" y="0"/>
                  </a:moveTo>
                  <a:cubicBezTo>
                    <a:pt x="10012" y="0"/>
                    <a:pt x="9241" y="166"/>
                    <a:pt x="8273" y="539"/>
                  </a:cubicBezTo>
                  <a:cubicBezTo>
                    <a:pt x="901" y="3374"/>
                    <a:pt x="1" y="6510"/>
                    <a:pt x="468" y="13415"/>
                  </a:cubicBezTo>
                  <a:cubicBezTo>
                    <a:pt x="935" y="20486"/>
                    <a:pt x="4871" y="51408"/>
                    <a:pt x="4871" y="51408"/>
                  </a:cubicBezTo>
                  <a:cubicBezTo>
                    <a:pt x="4871" y="51408"/>
                    <a:pt x="4971" y="55745"/>
                    <a:pt x="11409" y="56079"/>
                  </a:cubicBezTo>
                  <a:cubicBezTo>
                    <a:pt x="15712" y="56312"/>
                    <a:pt x="35926" y="56812"/>
                    <a:pt x="44933" y="57213"/>
                  </a:cubicBezTo>
                  <a:cubicBezTo>
                    <a:pt x="44899" y="57179"/>
                    <a:pt x="44866" y="57113"/>
                    <a:pt x="44833" y="57046"/>
                  </a:cubicBezTo>
                  <a:cubicBezTo>
                    <a:pt x="43298" y="53577"/>
                    <a:pt x="44332" y="45404"/>
                    <a:pt x="45333" y="44437"/>
                  </a:cubicBezTo>
                  <a:cubicBezTo>
                    <a:pt x="45366" y="44403"/>
                    <a:pt x="45400" y="44370"/>
                    <a:pt x="45433" y="44370"/>
                  </a:cubicBezTo>
                  <a:lnTo>
                    <a:pt x="18981" y="42235"/>
                  </a:lnTo>
                  <a:cubicBezTo>
                    <a:pt x="18981" y="42235"/>
                    <a:pt x="18847" y="27958"/>
                    <a:pt x="17913" y="23522"/>
                  </a:cubicBezTo>
                  <a:cubicBezTo>
                    <a:pt x="15678" y="12814"/>
                    <a:pt x="16546" y="12948"/>
                    <a:pt x="14244" y="7444"/>
                  </a:cubicBezTo>
                  <a:cubicBezTo>
                    <a:pt x="12986" y="4425"/>
                    <a:pt x="13837" y="0"/>
                    <a:pt x="10631"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5" name="Google Shape;1361;p44">
              <a:extLst>
                <a:ext uri="{FF2B5EF4-FFF2-40B4-BE49-F238E27FC236}">
                  <a16:creationId xmlns:a16="http://schemas.microsoft.com/office/drawing/2014/main" id="{05ABB1B8-A5FB-AA29-38FE-D7ED9D03D3D8}"/>
                </a:ext>
              </a:extLst>
            </p:cNvPr>
            <p:cNvSpPr/>
            <p:nvPr/>
          </p:nvSpPr>
          <p:spPr>
            <a:xfrm>
              <a:off x="7154643" y="3023789"/>
              <a:ext cx="124505" cy="178408"/>
            </a:xfrm>
            <a:custGeom>
              <a:avLst/>
              <a:gdLst/>
              <a:ahLst/>
              <a:cxnLst/>
              <a:rect l="l" t="t" r="r" b="b"/>
              <a:pathLst>
                <a:path w="6072" h="9341" extrusionOk="0">
                  <a:moveTo>
                    <a:pt x="3036" y="0"/>
                  </a:moveTo>
                  <a:cubicBezTo>
                    <a:pt x="1368" y="0"/>
                    <a:pt x="0" y="2102"/>
                    <a:pt x="0" y="4670"/>
                  </a:cubicBezTo>
                  <a:cubicBezTo>
                    <a:pt x="0" y="7239"/>
                    <a:pt x="1335" y="9340"/>
                    <a:pt x="3036" y="9340"/>
                  </a:cubicBezTo>
                  <a:cubicBezTo>
                    <a:pt x="4704" y="9340"/>
                    <a:pt x="6071" y="7239"/>
                    <a:pt x="6071" y="4670"/>
                  </a:cubicBezTo>
                  <a:cubicBezTo>
                    <a:pt x="6071" y="2102"/>
                    <a:pt x="4704" y="0"/>
                    <a:pt x="3036" y="0"/>
                  </a:cubicBezTo>
                  <a:close/>
                </a:path>
              </a:pathLst>
            </a:custGeom>
            <a:solidFill>
              <a:srgbClr val="067596"/>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6" name="Google Shape;1362;p44">
              <a:extLst>
                <a:ext uri="{FF2B5EF4-FFF2-40B4-BE49-F238E27FC236}">
                  <a16:creationId xmlns:a16="http://schemas.microsoft.com/office/drawing/2014/main" id="{92164FE8-2D94-35A3-BC38-2EA0AF159BCC}"/>
                </a:ext>
              </a:extLst>
            </p:cNvPr>
            <p:cNvSpPr/>
            <p:nvPr/>
          </p:nvSpPr>
          <p:spPr>
            <a:xfrm>
              <a:off x="7149168" y="3026960"/>
              <a:ext cx="110132" cy="172678"/>
            </a:xfrm>
            <a:custGeom>
              <a:avLst/>
              <a:gdLst/>
              <a:ahLst/>
              <a:cxnLst/>
              <a:rect l="l" t="t" r="r" b="b"/>
              <a:pathLst>
                <a:path w="5371" h="9041" extrusionOk="0">
                  <a:moveTo>
                    <a:pt x="2669" y="1"/>
                  </a:moveTo>
                  <a:cubicBezTo>
                    <a:pt x="1201" y="1"/>
                    <a:pt x="1" y="2002"/>
                    <a:pt x="1" y="4504"/>
                  </a:cubicBezTo>
                  <a:cubicBezTo>
                    <a:pt x="1" y="7006"/>
                    <a:pt x="1201" y="9041"/>
                    <a:pt x="2669" y="9041"/>
                  </a:cubicBezTo>
                  <a:cubicBezTo>
                    <a:pt x="4170" y="9041"/>
                    <a:pt x="5371" y="7006"/>
                    <a:pt x="5371" y="4504"/>
                  </a:cubicBezTo>
                  <a:cubicBezTo>
                    <a:pt x="5371" y="2002"/>
                    <a:pt x="4170" y="1"/>
                    <a:pt x="2669"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7" name="Google Shape;1363;p44">
              <a:extLst>
                <a:ext uri="{FF2B5EF4-FFF2-40B4-BE49-F238E27FC236}">
                  <a16:creationId xmlns:a16="http://schemas.microsoft.com/office/drawing/2014/main" id="{A01F7499-57FD-CE47-EB5B-BABFC1C75B64}"/>
                </a:ext>
              </a:extLst>
            </p:cNvPr>
            <p:cNvSpPr/>
            <p:nvPr/>
          </p:nvSpPr>
          <p:spPr>
            <a:xfrm>
              <a:off x="6804571" y="3304108"/>
              <a:ext cx="169406" cy="306231"/>
            </a:xfrm>
            <a:custGeom>
              <a:avLst/>
              <a:gdLst/>
              <a:ahLst/>
              <a:cxnLst/>
              <a:rect l="l" t="t" r="r" b="b"/>
              <a:pathLst>
                <a:path w="11743" h="26498" extrusionOk="0">
                  <a:moveTo>
                    <a:pt x="601" y="0"/>
                  </a:moveTo>
                  <a:lnTo>
                    <a:pt x="1" y="14244"/>
                  </a:lnTo>
                  <a:lnTo>
                    <a:pt x="8707" y="25852"/>
                  </a:lnTo>
                  <a:cubicBezTo>
                    <a:pt x="9040" y="26300"/>
                    <a:pt x="9451" y="26497"/>
                    <a:pt x="9853" y="26497"/>
                  </a:cubicBezTo>
                  <a:cubicBezTo>
                    <a:pt x="10739" y="26497"/>
                    <a:pt x="11580" y="25538"/>
                    <a:pt x="11442" y="24184"/>
                  </a:cubicBezTo>
                  <a:lnTo>
                    <a:pt x="11743" y="1268"/>
                  </a:lnTo>
                  <a:lnTo>
                    <a:pt x="601" y="0"/>
                  </a:ln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8" name="Google Shape;1364;p44">
              <a:extLst>
                <a:ext uri="{FF2B5EF4-FFF2-40B4-BE49-F238E27FC236}">
                  <a16:creationId xmlns:a16="http://schemas.microsoft.com/office/drawing/2014/main" id="{013320FE-D261-8937-9F7A-44D795AF2A6C}"/>
                </a:ext>
              </a:extLst>
            </p:cNvPr>
            <p:cNvSpPr/>
            <p:nvPr/>
          </p:nvSpPr>
          <p:spPr>
            <a:xfrm>
              <a:off x="6753148" y="2886964"/>
              <a:ext cx="458980" cy="491713"/>
            </a:xfrm>
            <a:custGeom>
              <a:avLst/>
              <a:gdLst/>
              <a:ahLst/>
              <a:cxnLst/>
              <a:rect l="l" t="t" r="r" b="b"/>
              <a:pathLst>
                <a:path w="22384" h="25745" extrusionOk="0">
                  <a:moveTo>
                    <a:pt x="5220" y="0"/>
                  </a:moveTo>
                  <a:cubicBezTo>
                    <a:pt x="5131" y="0"/>
                    <a:pt x="5038" y="9"/>
                    <a:pt x="4938" y="26"/>
                  </a:cubicBezTo>
                  <a:cubicBezTo>
                    <a:pt x="2736" y="393"/>
                    <a:pt x="1802" y="1960"/>
                    <a:pt x="1635" y="4162"/>
                  </a:cubicBezTo>
                  <a:cubicBezTo>
                    <a:pt x="1268" y="8632"/>
                    <a:pt x="1468" y="13035"/>
                    <a:pt x="1102" y="17505"/>
                  </a:cubicBezTo>
                  <a:cubicBezTo>
                    <a:pt x="1068" y="17505"/>
                    <a:pt x="1" y="25744"/>
                    <a:pt x="10642" y="25744"/>
                  </a:cubicBezTo>
                  <a:lnTo>
                    <a:pt x="11542" y="25744"/>
                  </a:lnTo>
                  <a:cubicBezTo>
                    <a:pt x="17513" y="25744"/>
                    <a:pt x="22383" y="20907"/>
                    <a:pt x="22383" y="14936"/>
                  </a:cubicBezTo>
                  <a:lnTo>
                    <a:pt x="22383" y="2761"/>
                  </a:lnTo>
                  <a:cubicBezTo>
                    <a:pt x="20923" y="3265"/>
                    <a:pt x="15808" y="3770"/>
                    <a:pt x="12806" y="3770"/>
                  </a:cubicBezTo>
                  <a:cubicBezTo>
                    <a:pt x="12035" y="3770"/>
                    <a:pt x="11404" y="3737"/>
                    <a:pt x="11009" y="3662"/>
                  </a:cubicBezTo>
                  <a:cubicBezTo>
                    <a:pt x="6675" y="2776"/>
                    <a:pt x="6841" y="0"/>
                    <a:pt x="5220" y="0"/>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9" name="Google Shape;1365;p44">
              <a:extLst>
                <a:ext uri="{FF2B5EF4-FFF2-40B4-BE49-F238E27FC236}">
                  <a16:creationId xmlns:a16="http://schemas.microsoft.com/office/drawing/2014/main" id="{E0B8B7B6-B22D-CE28-1D52-F33E0955C04B}"/>
                </a:ext>
              </a:extLst>
            </p:cNvPr>
            <p:cNvSpPr/>
            <p:nvPr/>
          </p:nvSpPr>
          <p:spPr>
            <a:xfrm>
              <a:off x="6846176" y="3149918"/>
              <a:ext cx="110132" cy="40166"/>
            </a:xfrm>
            <a:custGeom>
              <a:avLst/>
              <a:gdLst/>
              <a:ahLst/>
              <a:cxnLst/>
              <a:rect l="l" t="t" r="r" b="b"/>
              <a:pathLst>
                <a:path w="5371" h="2103" extrusionOk="0">
                  <a:moveTo>
                    <a:pt x="1068" y="1"/>
                  </a:moveTo>
                  <a:cubicBezTo>
                    <a:pt x="467" y="1"/>
                    <a:pt x="0" y="468"/>
                    <a:pt x="0" y="1068"/>
                  </a:cubicBezTo>
                  <a:cubicBezTo>
                    <a:pt x="0" y="1635"/>
                    <a:pt x="467" y="2102"/>
                    <a:pt x="1068" y="2102"/>
                  </a:cubicBezTo>
                  <a:lnTo>
                    <a:pt x="4337" y="2102"/>
                  </a:lnTo>
                  <a:cubicBezTo>
                    <a:pt x="4904" y="2102"/>
                    <a:pt x="5371" y="1635"/>
                    <a:pt x="5371" y="1068"/>
                  </a:cubicBezTo>
                  <a:cubicBezTo>
                    <a:pt x="5371" y="468"/>
                    <a:pt x="4904" y="1"/>
                    <a:pt x="4337"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 name="Google Shape;1366;p44">
              <a:extLst>
                <a:ext uri="{FF2B5EF4-FFF2-40B4-BE49-F238E27FC236}">
                  <a16:creationId xmlns:a16="http://schemas.microsoft.com/office/drawing/2014/main" id="{1482CCC1-6EE6-47C7-D57F-ECFA50F98C21}"/>
                </a:ext>
              </a:extLst>
            </p:cNvPr>
            <p:cNvSpPr/>
            <p:nvPr/>
          </p:nvSpPr>
          <p:spPr>
            <a:xfrm>
              <a:off x="7125240" y="3149918"/>
              <a:ext cx="76606" cy="40166"/>
            </a:xfrm>
            <a:custGeom>
              <a:avLst/>
              <a:gdLst/>
              <a:ahLst/>
              <a:cxnLst/>
              <a:rect l="l" t="t" r="r" b="b"/>
              <a:pathLst>
                <a:path w="3736" h="2103" extrusionOk="0">
                  <a:moveTo>
                    <a:pt x="1034" y="1"/>
                  </a:moveTo>
                  <a:cubicBezTo>
                    <a:pt x="467" y="1"/>
                    <a:pt x="0" y="468"/>
                    <a:pt x="0" y="1068"/>
                  </a:cubicBezTo>
                  <a:cubicBezTo>
                    <a:pt x="0" y="1635"/>
                    <a:pt x="467" y="2102"/>
                    <a:pt x="1034" y="2102"/>
                  </a:cubicBezTo>
                  <a:lnTo>
                    <a:pt x="2702" y="2102"/>
                  </a:lnTo>
                  <a:cubicBezTo>
                    <a:pt x="3269" y="2102"/>
                    <a:pt x="3736" y="1635"/>
                    <a:pt x="3736" y="1068"/>
                  </a:cubicBezTo>
                  <a:cubicBezTo>
                    <a:pt x="3736" y="468"/>
                    <a:pt x="3269" y="1"/>
                    <a:pt x="2702"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1" name="Google Shape;1367;p44">
              <a:extLst>
                <a:ext uri="{FF2B5EF4-FFF2-40B4-BE49-F238E27FC236}">
                  <a16:creationId xmlns:a16="http://schemas.microsoft.com/office/drawing/2014/main" id="{12F08A3B-42BA-7062-8481-A6E8E01B5576}"/>
                </a:ext>
              </a:extLst>
            </p:cNvPr>
            <p:cNvSpPr/>
            <p:nvPr/>
          </p:nvSpPr>
          <p:spPr>
            <a:xfrm>
              <a:off x="6958483" y="3217401"/>
              <a:ext cx="115314" cy="50880"/>
            </a:xfrm>
            <a:custGeom>
              <a:avLst/>
              <a:gdLst/>
              <a:ahLst/>
              <a:cxnLst/>
              <a:rect l="l" t="t" r="r" b="b"/>
              <a:pathLst>
                <a:path w="6905" h="3270" extrusionOk="0">
                  <a:moveTo>
                    <a:pt x="0" y="0"/>
                  </a:moveTo>
                  <a:cubicBezTo>
                    <a:pt x="0" y="1802"/>
                    <a:pt x="1468" y="3269"/>
                    <a:pt x="3269" y="3269"/>
                  </a:cubicBezTo>
                  <a:lnTo>
                    <a:pt x="4904" y="3269"/>
                  </a:lnTo>
                  <a:cubicBezTo>
                    <a:pt x="6004" y="3269"/>
                    <a:pt x="6905" y="2369"/>
                    <a:pt x="6905" y="1235"/>
                  </a:cubicBezTo>
                  <a:lnTo>
                    <a:pt x="690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2" name="Google Shape;1368;p44">
              <a:extLst>
                <a:ext uri="{FF2B5EF4-FFF2-40B4-BE49-F238E27FC236}">
                  <a16:creationId xmlns:a16="http://schemas.microsoft.com/office/drawing/2014/main" id="{781BEDB9-2EF9-72E6-D839-CEA60EEF95BB}"/>
                </a:ext>
              </a:extLst>
            </p:cNvPr>
            <p:cNvSpPr/>
            <p:nvPr/>
          </p:nvSpPr>
          <p:spPr>
            <a:xfrm>
              <a:off x="6694342" y="2706268"/>
              <a:ext cx="463757" cy="330286"/>
            </a:xfrm>
            <a:custGeom>
              <a:avLst/>
              <a:gdLst/>
              <a:ahLst/>
              <a:cxnLst/>
              <a:rect l="l" t="t" r="r" b="b"/>
              <a:pathLst>
                <a:path w="22617" h="17293" extrusionOk="0">
                  <a:moveTo>
                    <a:pt x="15343" y="1"/>
                  </a:moveTo>
                  <a:cubicBezTo>
                    <a:pt x="11233" y="1"/>
                    <a:pt x="7279" y="1673"/>
                    <a:pt x="5304" y="3749"/>
                  </a:cubicBezTo>
                  <a:cubicBezTo>
                    <a:pt x="100" y="9220"/>
                    <a:pt x="0" y="17292"/>
                    <a:pt x="0" y="17292"/>
                  </a:cubicBezTo>
                  <a:lnTo>
                    <a:pt x="1968" y="17292"/>
                  </a:lnTo>
                  <a:cubicBezTo>
                    <a:pt x="1968" y="17292"/>
                    <a:pt x="1635" y="7919"/>
                    <a:pt x="8773" y="3749"/>
                  </a:cubicBezTo>
                  <a:cubicBezTo>
                    <a:pt x="11294" y="2283"/>
                    <a:pt x="13811" y="1816"/>
                    <a:pt x="15993" y="1816"/>
                  </a:cubicBezTo>
                  <a:cubicBezTo>
                    <a:pt x="19818" y="1816"/>
                    <a:pt x="22616" y="3249"/>
                    <a:pt x="22616" y="3249"/>
                  </a:cubicBezTo>
                  <a:cubicBezTo>
                    <a:pt x="21182" y="1815"/>
                    <a:pt x="21215" y="1147"/>
                    <a:pt x="19247" y="547"/>
                  </a:cubicBezTo>
                  <a:cubicBezTo>
                    <a:pt x="17969" y="169"/>
                    <a:pt x="16648" y="1"/>
                    <a:pt x="15343"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3" name="Google Shape;1369;p44">
              <a:extLst>
                <a:ext uri="{FF2B5EF4-FFF2-40B4-BE49-F238E27FC236}">
                  <a16:creationId xmlns:a16="http://schemas.microsoft.com/office/drawing/2014/main" id="{73288E9C-0B9E-9873-A2FE-B8B8FCC3B2A1}"/>
                </a:ext>
              </a:extLst>
            </p:cNvPr>
            <p:cNvSpPr/>
            <p:nvPr/>
          </p:nvSpPr>
          <p:spPr>
            <a:xfrm>
              <a:off x="6675191" y="3023789"/>
              <a:ext cx="124485" cy="178408"/>
            </a:xfrm>
            <a:custGeom>
              <a:avLst/>
              <a:gdLst/>
              <a:ahLst/>
              <a:cxnLst/>
              <a:rect l="l" t="t" r="r" b="b"/>
              <a:pathLst>
                <a:path w="6071" h="9341" extrusionOk="0">
                  <a:moveTo>
                    <a:pt x="3036" y="0"/>
                  </a:moveTo>
                  <a:cubicBezTo>
                    <a:pt x="1368" y="0"/>
                    <a:pt x="0" y="2102"/>
                    <a:pt x="0" y="4670"/>
                  </a:cubicBezTo>
                  <a:cubicBezTo>
                    <a:pt x="0" y="7239"/>
                    <a:pt x="1368" y="9340"/>
                    <a:pt x="3036" y="9340"/>
                  </a:cubicBezTo>
                  <a:cubicBezTo>
                    <a:pt x="4703" y="9340"/>
                    <a:pt x="6071" y="7239"/>
                    <a:pt x="6071" y="4670"/>
                  </a:cubicBezTo>
                  <a:cubicBezTo>
                    <a:pt x="6071" y="2102"/>
                    <a:pt x="4703" y="0"/>
                    <a:pt x="3036"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4" name="Google Shape;1370;p44">
              <a:extLst>
                <a:ext uri="{FF2B5EF4-FFF2-40B4-BE49-F238E27FC236}">
                  <a16:creationId xmlns:a16="http://schemas.microsoft.com/office/drawing/2014/main" id="{49F00864-99C8-748A-14B2-5DBAF9133CC7}"/>
                </a:ext>
              </a:extLst>
            </p:cNvPr>
            <p:cNvSpPr/>
            <p:nvPr/>
          </p:nvSpPr>
          <p:spPr>
            <a:xfrm>
              <a:off x="6669716" y="3026960"/>
              <a:ext cx="110132" cy="172678"/>
            </a:xfrm>
            <a:custGeom>
              <a:avLst/>
              <a:gdLst/>
              <a:ahLst/>
              <a:cxnLst/>
              <a:rect l="l" t="t" r="r" b="b"/>
              <a:pathLst>
                <a:path w="5371" h="9041" extrusionOk="0">
                  <a:moveTo>
                    <a:pt x="2702" y="1"/>
                  </a:moveTo>
                  <a:cubicBezTo>
                    <a:pt x="1201" y="1"/>
                    <a:pt x="0" y="2002"/>
                    <a:pt x="0" y="4504"/>
                  </a:cubicBezTo>
                  <a:cubicBezTo>
                    <a:pt x="0" y="7006"/>
                    <a:pt x="1201" y="9041"/>
                    <a:pt x="2702" y="9041"/>
                  </a:cubicBezTo>
                  <a:cubicBezTo>
                    <a:pt x="4170" y="9041"/>
                    <a:pt x="5371" y="7006"/>
                    <a:pt x="5371" y="4504"/>
                  </a:cubicBezTo>
                  <a:cubicBezTo>
                    <a:pt x="5371" y="2002"/>
                    <a:pt x="4170" y="1"/>
                    <a:pt x="2702"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5" name="Google Shape;1371;p44">
              <a:extLst>
                <a:ext uri="{FF2B5EF4-FFF2-40B4-BE49-F238E27FC236}">
                  <a16:creationId xmlns:a16="http://schemas.microsoft.com/office/drawing/2014/main" id="{D1A04D23-A3C4-5041-7FD6-F0652531C9D1}"/>
                </a:ext>
              </a:extLst>
            </p:cNvPr>
            <p:cNvSpPr/>
            <p:nvPr/>
          </p:nvSpPr>
          <p:spPr>
            <a:xfrm>
              <a:off x="6718947" y="3119990"/>
              <a:ext cx="270889" cy="199416"/>
            </a:xfrm>
            <a:custGeom>
              <a:avLst/>
              <a:gdLst/>
              <a:ahLst/>
              <a:cxnLst/>
              <a:rect l="l" t="t" r="r" b="b"/>
              <a:pathLst>
                <a:path w="13211" h="10441" extrusionOk="0">
                  <a:moveTo>
                    <a:pt x="468" y="0"/>
                  </a:moveTo>
                  <a:lnTo>
                    <a:pt x="1" y="167"/>
                  </a:lnTo>
                  <a:lnTo>
                    <a:pt x="2936" y="8106"/>
                  </a:lnTo>
                  <a:cubicBezTo>
                    <a:pt x="3470" y="9507"/>
                    <a:pt x="5004" y="10441"/>
                    <a:pt x="6806" y="10441"/>
                  </a:cubicBezTo>
                  <a:lnTo>
                    <a:pt x="13210" y="10441"/>
                  </a:lnTo>
                  <a:lnTo>
                    <a:pt x="13210" y="9941"/>
                  </a:lnTo>
                  <a:lnTo>
                    <a:pt x="6806" y="9941"/>
                  </a:lnTo>
                  <a:cubicBezTo>
                    <a:pt x="5238" y="9941"/>
                    <a:pt x="3870" y="9107"/>
                    <a:pt x="3403" y="7906"/>
                  </a:cubicBezTo>
                  <a:lnTo>
                    <a:pt x="468"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6" name="Google Shape;1372;p44">
              <a:extLst>
                <a:ext uri="{FF2B5EF4-FFF2-40B4-BE49-F238E27FC236}">
                  <a16:creationId xmlns:a16="http://schemas.microsoft.com/office/drawing/2014/main" id="{2FE9C000-F827-BD17-F8CA-67936C665DB1}"/>
                </a:ext>
              </a:extLst>
            </p:cNvPr>
            <p:cNvSpPr/>
            <p:nvPr/>
          </p:nvSpPr>
          <p:spPr>
            <a:xfrm>
              <a:off x="6690918" y="3070925"/>
              <a:ext cx="60879" cy="89212"/>
            </a:xfrm>
            <a:custGeom>
              <a:avLst/>
              <a:gdLst/>
              <a:ahLst/>
              <a:cxnLst/>
              <a:rect l="l" t="t" r="r" b="b"/>
              <a:pathLst>
                <a:path w="2969" h="4671" extrusionOk="0">
                  <a:moveTo>
                    <a:pt x="1501" y="1"/>
                  </a:moveTo>
                  <a:cubicBezTo>
                    <a:pt x="667" y="1"/>
                    <a:pt x="0" y="1068"/>
                    <a:pt x="0" y="2336"/>
                  </a:cubicBezTo>
                  <a:cubicBezTo>
                    <a:pt x="0" y="3637"/>
                    <a:pt x="667" y="4671"/>
                    <a:pt x="1501" y="4671"/>
                  </a:cubicBezTo>
                  <a:cubicBezTo>
                    <a:pt x="2302" y="4671"/>
                    <a:pt x="2969" y="3637"/>
                    <a:pt x="2969" y="2336"/>
                  </a:cubicBezTo>
                  <a:cubicBezTo>
                    <a:pt x="2969" y="1068"/>
                    <a:pt x="2302" y="1"/>
                    <a:pt x="1501"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7" name="Google Shape;1373;p44">
              <a:extLst>
                <a:ext uri="{FF2B5EF4-FFF2-40B4-BE49-F238E27FC236}">
                  <a16:creationId xmlns:a16="http://schemas.microsoft.com/office/drawing/2014/main" id="{E765CFA6-9E83-A923-4722-147452113ECA}"/>
                </a:ext>
              </a:extLst>
            </p:cNvPr>
            <p:cNvSpPr/>
            <p:nvPr/>
          </p:nvSpPr>
          <p:spPr>
            <a:xfrm>
              <a:off x="6976132" y="3304104"/>
              <a:ext cx="78677" cy="25497"/>
            </a:xfrm>
            <a:custGeom>
              <a:avLst/>
              <a:gdLst/>
              <a:ahLst/>
              <a:cxnLst/>
              <a:rect l="l" t="t" r="r" b="b"/>
              <a:pathLst>
                <a:path w="3837" h="1335" extrusionOk="0">
                  <a:moveTo>
                    <a:pt x="834" y="0"/>
                  </a:moveTo>
                  <a:cubicBezTo>
                    <a:pt x="400" y="0"/>
                    <a:pt x="0" y="301"/>
                    <a:pt x="0" y="668"/>
                  </a:cubicBezTo>
                  <a:cubicBezTo>
                    <a:pt x="0" y="1034"/>
                    <a:pt x="400" y="1335"/>
                    <a:pt x="834" y="1335"/>
                  </a:cubicBezTo>
                  <a:lnTo>
                    <a:pt x="3002" y="1335"/>
                  </a:lnTo>
                  <a:cubicBezTo>
                    <a:pt x="3436" y="1335"/>
                    <a:pt x="3836" y="1034"/>
                    <a:pt x="3836" y="668"/>
                  </a:cubicBezTo>
                  <a:cubicBezTo>
                    <a:pt x="3836" y="301"/>
                    <a:pt x="3436" y="0"/>
                    <a:pt x="3002"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8" name="Google Shape;1374;p44">
              <a:extLst>
                <a:ext uri="{FF2B5EF4-FFF2-40B4-BE49-F238E27FC236}">
                  <a16:creationId xmlns:a16="http://schemas.microsoft.com/office/drawing/2014/main" id="{A0037D86-1136-1330-8B10-C7F60A5D4748}"/>
                </a:ext>
              </a:extLst>
            </p:cNvPr>
            <p:cNvSpPr/>
            <p:nvPr/>
          </p:nvSpPr>
          <p:spPr>
            <a:xfrm>
              <a:off x="7205247" y="3430254"/>
              <a:ext cx="1234614" cy="833974"/>
            </a:xfrm>
            <a:custGeom>
              <a:avLst/>
              <a:gdLst/>
              <a:ahLst/>
              <a:cxnLst/>
              <a:rect l="l" t="t" r="r" b="b"/>
              <a:pathLst>
                <a:path w="60211" h="43665" extrusionOk="0">
                  <a:moveTo>
                    <a:pt x="2069" y="0"/>
                  </a:moveTo>
                  <a:cubicBezTo>
                    <a:pt x="935" y="0"/>
                    <a:pt x="1" y="934"/>
                    <a:pt x="1" y="2102"/>
                  </a:cubicBezTo>
                  <a:lnTo>
                    <a:pt x="1" y="41597"/>
                  </a:lnTo>
                  <a:cubicBezTo>
                    <a:pt x="1" y="42731"/>
                    <a:pt x="935" y="43665"/>
                    <a:pt x="2069" y="43665"/>
                  </a:cubicBezTo>
                  <a:lnTo>
                    <a:pt x="58109" y="43665"/>
                  </a:lnTo>
                  <a:cubicBezTo>
                    <a:pt x="59276" y="43665"/>
                    <a:pt x="60210" y="42731"/>
                    <a:pt x="60210" y="41597"/>
                  </a:cubicBezTo>
                  <a:lnTo>
                    <a:pt x="60210" y="2102"/>
                  </a:lnTo>
                  <a:cubicBezTo>
                    <a:pt x="60210" y="934"/>
                    <a:pt x="59276" y="0"/>
                    <a:pt x="58109"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9" name="Google Shape;1375;p44">
              <a:extLst>
                <a:ext uri="{FF2B5EF4-FFF2-40B4-BE49-F238E27FC236}">
                  <a16:creationId xmlns:a16="http://schemas.microsoft.com/office/drawing/2014/main" id="{CC6AAA6E-0D82-94B8-CC64-9A8C5E185D8B}"/>
                </a:ext>
              </a:extLst>
            </p:cNvPr>
            <p:cNvSpPr/>
            <p:nvPr/>
          </p:nvSpPr>
          <p:spPr>
            <a:xfrm>
              <a:off x="7279124" y="3430884"/>
              <a:ext cx="1165513" cy="837813"/>
            </a:xfrm>
            <a:custGeom>
              <a:avLst/>
              <a:gdLst/>
              <a:ahLst/>
              <a:cxnLst/>
              <a:rect l="l" t="t" r="r" b="b"/>
              <a:pathLst>
                <a:path w="56841" h="43866" extrusionOk="0">
                  <a:moveTo>
                    <a:pt x="2435" y="0"/>
                  </a:moveTo>
                  <a:cubicBezTo>
                    <a:pt x="1101" y="0"/>
                    <a:pt x="0" y="1068"/>
                    <a:pt x="0" y="2402"/>
                  </a:cubicBezTo>
                  <a:lnTo>
                    <a:pt x="0" y="41463"/>
                  </a:lnTo>
                  <a:cubicBezTo>
                    <a:pt x="0" y="42798"/>
                    <a:pt x="1101" y="43865"/>
                    <a:pt x="2435" y="43865"/>
                  </a:cubicBezTo>
                  <a:lnTo>
                    <a:pt x="54406" y="43865"/>
                  </a:lnTo>
                  <a:cubicBezTo>
                    <a:pt x="55740" y="43865"/>
                    <a:pt x="56841" y="42798"/>
                    <a:pt x="56841" y="41463"/>
                  </a:cubicBezTo>
                  <a:lnTo>
                    <a:pt x="56841" y="2402"/>
                  </a:lnTo>
                  <a:cubicBezTo>
                    <a:pt x="56841" y="1068"/>
                    <a:pt x="55740" y="0"/>
                    <a:pt x="54406" y="0"/>
                  </a:cubicBezTo>
                  <a:close/>
                </a:path>
              </a:pathLst>
            </a:custGeom>
            <a:solidFill>
              <a:srgbClr val="50BFDA"/>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0" name="Google Shape;1376;p44">
              <a:extLst>
                <a:ext uri="{FF2B5EF4-FFF2-40B4-BE49-F238E27FC236}">
                  <a16:creationId xmlns:a16="http://schemas.microsoft.com/office/drawing/2014/main" id="{6FA7C380-7E34-1F93-5E4A-45388DA14E19}"/>
                </a:ext>
              </a:extLst>
            </p:cNvPr>
            <p:cNvSpPr/>
            <p:nvPr/>
          </p:nvSpPr>
          <p:spPr>
            <a:xfrm>
              <a:off x="7756528" y="3865385"/>
              <a:ext cx="188111" cy="614179"/>
            </a:xfrm>
            <a:custGeom>
              <a:avLst/>
              <a:gdLst/>
              <a:ahLst/>
              <a:cxnLst/>
              <a:rect l="l" t="t" r="r" b="b"/>
              <a:pathLst>
                <a:path w="9174" h="32157" extrusionOk="0">
                  <a:moveTo>
                    <a:pt x="1" y="0"/>
                  </a:moveTo>
                  <a:lnTo>
                    <a:pt x="1" y="32156"/>
                  </a:lnTo>
                  <a:lnTo>
                    <a:pt x="9174" y="32156"/>
                  </a:lnTo>
                  <a:lnTo>
                    <a:pt x="9174"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1" name="Google Shape;1377;p44">
              <a:extLst>
                <a:ext uri="{FF2B5EF4-FFF2-40B4-BE49-F238E27FC236}">
                  <a16:creationId xmlns:a16="http://schemas.microsoft.com/office/drawing/2014/main" id="{067AE148-EC75-17F7-5B8B-4DAF4DF16059}"/>
                </a:ext>
              </a:extLst>
            </p:cNvPr>
            <p:cNvSpPr/>
            <p:nvPr/>
          </p:nvSpPr>
          <p:spPr>
            <a:xfrm>
              <a:off x="7803728" y="3865385"/>
              <a:ext cx="140909" cy="614179"/>
            </a:xfrm>
            <a:custGeom>
              <a:avLst/>
              <a:gdLst/>
              <a:ahLst/>
              <a:cxnLst/>
              <a:rect l="l" t="t" r="r" b="b"/>
              <a:pathLst>
                <a:path w="6872" h="32157" extrusionOk="0">
                  <a:moveTo>
                    <a:pt x="0" y="0"/>
                  </a:moveTo>
                  <a:lnTo>
                    <a:pt x="0" y="32156"/>
                  </a:lnTo>
                  <a:lnTo>
                    <a:pt x="6872" y="32156"/>
                  </a:lnTo>
                  <a:lnTo>
                    <a:pt x="6872"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8" name="Google Shape;1378;p44">
              <a:extLst>
                <a:ext uri="{FF2B5EF4-FFF2-40B4-BE49-F238E27FC236}">
                  <a16:creationId xmlns:a16="http://schemas.microsoft.com/office/drawing/2014/main" id="{FCEE002C-C439-972B-A76C-3862BA3F14AF}"/>
                </a:ext>
              </a:extLst>
            </p:cNvPr>
            <p:cNvSpPr/>
            <p:nvPr/>
          </p:nvSpPr>
          <p:spPr>
            <a:xfrm>
              <a:off x="7681297" y="3742427"/>
              <a:ext cx="348171" cy="254213"/>
            </a:xfrm>
            <a:custGeom>
              <a:avLst/>
              <a:gdLst/>
              <a:ahLst/>
              <a:cxnLst/>
              <a:rect l="l" t="t" r="r" b="b"/>
              <a:pathLst>
                <a:path w="16980" h="13310" extrusionOk="0">
                  <a:moveTo>
                    <a:pt x="6038" y="0"/>
                  </a:moveTo>
                  <a:cubicBezTo>
                    <a:pt x="2702" y="0"/>
                    <a:pt x="0" y="2702"/>
                    <a:pt x="0" y="6038"/>
                  </a:cubicBezTo>
                  <a:lnTo>
                    <a:pt x="0" y="7272"/>
                  </a:lnTo>
                  <a:cubicBezTo>
                    <a:pt x="0" y="10608"/>
                    <a:pt x="2702" y="13310"/>
                    <a:pt x="6038" y="13310"/>
                  </a:cubicBezTo>
                  <a:lnTo>
                    <a:pt x="10942" y="13310"/>
                  </a:lnTo>
                  <a:cubicBezTo>
                    <a:pt x="14277" y="13310"/>
                    <a:pt x="16979" y="10608"/>
                    <a:pt x="16979" y="7272"/>
                  </a:cubicBezTo>
                  <a:lnTo>
                    <a:pt x="16979" y="6038"/>
                  </a:lnTo>
                  <a:cubicBezTo>
                    <a:pt x="16979" y="2702"/>
                    <a:pt x="14277" y="0"/>
                    <a:pt x="10942" y="0"/>
                  </a:cubicBezTo>
                  <a:close/>
                </a:path>
              </a:pathLst>
            </a:custGeom>
            <a:solidFill>
              <a:srgbClr val="25465F"/>
            </a:solidFill>
            <a:ln w="9525" cap="flat" cmpd="sng">
              <a:solidFill>
                <a:srgbClr val="50BFDA"/>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9" name="Google Shape;1379;p44">
              <a:extLst>
                <a:ext uri="{FF2B5EF4-FFF2-40B4-BE49-F238E27FC236}">
                  <a16:creationId xmlns:a16="http://schemas.microsoft.com/office/drawing/2014/main" id="{97931049-F9E7-ACEB-B1DC-5D64D9639441}"/>
                </a:ext>
              </a:extLst>
            </p:cNvPr>
            <p:cNvSpPr/>
            <p:nvPr/>
          </p:nvSpPr>
          <p:spPr>
            <a:xfrm>
              <a:off x="7608211" y="4422214"/>
              <a:ext cx="476757" cy="178404"/>
            </a:xfrm>
            <a:custGeom>
              <a:avLst/>
              <a:gdLst/>
              <a:ahLst/>
              <a:cxnLst/>
              <a:rect l="l" t="t" r="r" b="b"/>
              <a:pathLst>
                <a:path w="29855" h="3236" extrusionOk="0">
                  <a:moveTo>
                    <a:pt x="0" y="0"/>
                  </a:moveTo>
                  <a:lnTo>
                    <a:pt x="0" y="3236"/>
                  </a:lnTo>
                  <a:lnTo>
                    <a:pt x="29855" y="3236"/>
                  </a:lnTo>
                  <a:lnTo>
                    <a:pt x="29855" y="0"/>
                  </a:lnTo>
                  <a:close/>
                </a:path>
              </a:pathLst>
            </a:custGeom>
            <a:solidFill>
              <a:srgbClr val="25465F"/>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cxnSp>
          <p:nvCxnSpPr>
            <p:cNvPr id="2051" name="Google Shape;1380;p44">
              <a:extLst>
                <a:ext uri="{FF2B5EF4-FFF2-40B4-BE49-F238E27FC236}">
                  <a16:creationId xmlns:a16="http://schemas.microsoft.com/office/drawing/2014/main" id="{9A570F73-9621-8FB0-60DE-2D144BD266B1}"/>
                </a:ext>
              </a:extLst>
            </p:cNvPr>
            <p:cNvCxnSpPr/>
            <p:nvPr/>
          </p:nvCxnSpPr>
          <p:spPr>
            <a:xfrm>
              <a:off x="6728912" y="3740764"/>
              <a:ext cx="81099" cy="543038"/>
            </a:xfrm>
            <a:prstGeom prst="straightConnector1">
              <a:avLst/>
            </a:prstGeom>
            <a:noFill/>
            <a:ln w="9525" cap="flat" cmpd="sng">
              <a:solidFill>
                <a:sysClr val="window" lastClr="FFFFFF"/>
              </a:solidFill>
              <a:prstDash val="solid"/>
              <a:round/>
              <a:headEnd type="none" w="med" len="med"/>
              <a:tailEnd type="none" w="med" len="med"/>
            </a:ln>
          </p:spPr>
        </p:cxnSp>
        <p:grpSp>
          <p:nvGrpSpPr>
            <p:cNvPr id="2052" name="Google Shape;1383;p44">
              <a:extLst>
                <a:ext uri="{FF2B5EF4-FFF2-40B4-BE49-F238E27FC236}">
                  <a16:creationId xmlns:a16="http://schemas.microsoft.com/office/drawing/2014/main" id="{50F69D3B-C6BA-4415-ADB5-2E15E84555EB}"/>
                </a:ext>
              </a:extLst>
            </p:cNvPr>
            <p:cNvGrpSpPr/>
            <p:nvPr/>
          </p:nvGrpSpPr>
          <p:grpSpPr>
            <a:xfrm>
              <a:off x="6880026" y="3000176"/>
              <a:ext cx="274408" cy="176993"/>
              <a:chOff x="4427259" y="2314274"/>
              <a:chExt cx="417049" cy="288792"/>
            </a:xfrm>
          </p:grpSpPr>
          <p:sp>
            <p:nvSpPr>
              <p:cNvPr id="2055" name="Google Shape;1384;p44">
                <a:extLst>
                  <a:ext uri="{FF2B5EF4-FFF2-40B4-BE49-F238E27FC236}">
                    <a16:creationId xmlns:a16="http://schemas.microsoft.com/office/drawing/2014/main" id="{30E48B69-69F1-B06F-D02B-0E5C7067F405}"/>
                  </a:ext>
                </a:extLst>
              </p:cNvPr>
              <p:cNvSpPr/>
              <p:nvPr/>
            </p:nvSpPr>
            <p:spPr>
              <a:xfrm>
                <a:off x="4792911"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6" name="Google Shape;1385;p44">
                <a:extLst>
                  <a:ext uri="{FF2B5EF4-FFF2-40B4-BE49-F238E27FC236}">
                    <a16:creationId xmlns:a16="http://schemas.microsoft.com/office/drawing/2014/main" id="{E679C176-8CC9-C685-AD2E-6DC7BF3144FA}"/>
                  </a:ext>
                </a:extLst>
              </p:cNvPr>
              <p:cNvSpPr/>
              <p:nvPr/>
            </p:nvSpPr>
            <p:spPr>
              <a:xfrm rot="-695416" flipH="1">
                <a:off x="4628181" y="2521993"/>
                <a:ext cx="79438" cy="81073"/>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7" name="Google Shape;1386;p44">
                <a:extLst>
                  <a:ext uri="{FF2B5EF4-FFF2-40B4-BE49-F238E27FC236}">
                    <a16:creationId xmlns:a16="http://schemas.microsoft.com/office/drawing/2014/main" id="{597F683D-744E-1A9A-DD5D-A3BCA707EE33}"/>
                  </a:ext>
                </a:extLst>
              </p:cNvPr>
              <p:cNvSpPr/>
              <p:nvPr/>
            </p:nvSpPr>
            <p:spPr>
              <a:xfrm rot="6266316">
                <a:off x="4426591"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8" name="Google Shape;1387;p44">
                <a:extLst>
                  <a:ext uri="{FF2B5EF4-FFF2-40B4-BE49-F238E27FC236}">
                    <a16:creationId xmlns:a16="http://schemas.microsoft.com/office/drawing/2014/main" id="{212D38B9-2E90-7106-43B0-54005400134B}"/>
                  </a:ext>
                </a:extLst>
              </p:cNvPr>
              <p:cNvSpPr/>
              <p:nvPr/>
            </p:nvSpPr>
            <p:spPr>
              <a:xfrm rot="-6266316" flipH="1">
                <a:off x="4740669"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9" name="Google Shape;1388;p44">
                <a:extLst>
                  <a:ext uri="{FF2B5EF4-FFF2-40B4-BE49-F238E27FC236}">
                    <a16:creationId xmlns:a16="http://schemas.microsoft.com/office/drawing/2014/main" id="{B7C663E9-C7AE-745B-65D9-5B1276FC6B67}"/>
                  </a:ext>
                </a:extLst>
              </p:cNvPr>
              <p:cNvSpPr/>
              <p:nvPr/>
            </p:nvSpPr>
            <p:spPr>
              <a:xfrm>
                <a:off x="4461829"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grpSp>
        <p:sp>
          <p:nvSpPr>
            <p:cNvPr id="2053" name="Google Shape;1389;p44">
              <a:extLst>
                <a:ext uri="{FF2B5EF4-FFF2-40B4-BE49-F238E27FC236}">
                  <a16:creationId xmlns:a16="http://schemas.microsoft.com/office/drawing/2014/main" id="{F2E2B662-A796-7341-2FA2-B32CCA8CEB3D}"/>
                </a:ext>
              </a:extLst>
            </p:cNvPr>
            <p:cNvSpPr/>
            <p:nvPr/>
          </p:nvSpPr>
          <p:spPr>
            <a:xfrm rot="2229197">
              <a:off x="6903441" y="3362739"/>
              <a:ext cx="110710" cy="16746"/>
            </a:xfrm>
            <a:custGeom>
              <a:avLst/>
              <a:gdLst/>
              <a:ahLst/>
              <a:cxnLst/>
              <a:rect l="l" t="t" r="r" b="b"/>
              <a:pathLst>
                <a:path w="4601" h="1393" extrusionOk="0">
                  <a:moveTo>
                    <a:pt x="0" y="1022"/>
                  </a:moveTo>
                  <a:cubicBezTo>
                    <a:pt x="1364" y="1802"/>
                    <a:pt x="3578" y="1193"/>
                    <a:pt x="4601" y="0"/>
                  </a:cubicBezTo>
                </a:path>
              </a:pathLst>
            </a:custGeom>
            <a:noFill/>
            <a:ln w="9525" cap="flat" cmpd="sng">
              <a:solidFill>
                <a:srgbClr val="25465F"/>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54" name="Google Shape;1390;p44">
              <a:extLst>
                <a:ext uri="{FF2B5EF4-FFF2-40B4-BE49-F238E27FC236}">
                  <a16:creationId xmlns:a16="http://schemas.microsoft.com/office/drawing/2014/main" id="{021DBB6E-B0DD-AE94-37AE-0973EE3352E0}"/>
                </a:ext>
              </a:extLst>
            </p:cNvPr>
            <p:cNvCxnSpPr/>
            <p:nvPr/>
          </p:nvCxnSpPr>
          <p:spPr>
            <a:xfrm>
              <a:off x="6806568" y="4280951"/>
              <a:ext cx="546783" cy="54636"/>
            </a:xfrm>
            <a:prstGeom prst="straightConnector1">
              <a:avLst/>
            </a:prstGeom>
            <a:noFill/>
            <a:ln w="9525" cap="flat" cmpd="sng">
              <a:solidFill>
                <a:sysClr val="window" lastClr="FFFFFF"/>
              </a:solidFill>
              <a:prstDash val="solid"/>
              <a:round/>
              <a:headEnd type="none" w="med" len="med"/>
              <a:tailEnd type="none" w="med" len="med"/>
            </a:ln>
          </p:spPr>
        </p:cxnSp>
      </p:grpSp>
      <p:sp>
        <p:nvSpPr>
          <p:cNvPr id="2061" name="ZoneTexte 2060">
            <a:extLst>
              <a:ext uri="{FF2B5EF4-FFF2-40B4-BE49-F238E27FC236}">
                <a16:creationId xmlns:a16="http://schemas.microsoft.com/office/drawing/2014/main" id="{6AD8AEAA-B6B8-C089-FBEC-F6F625B67563}"/>
              </a:ext>
            </a:extLst>
          </p:cNvPr>
          <p:cNvSpPr txBox="1"/>
          <p:nvPr/>
        </p:nvSpPr>
        <p:spPr>
          <a:xfrm>
            <a:off x="2375464" y="1301043"/>
            <a:ext cx="67260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rPr>
              <a:t>Créer la demande </a:t>
            </a:r>
            <a:r>
              <a:rPr kumimoji="0" lang="fr-FR" sz="1400" b="1" i="0" u="none" strike="noStrike" kern="1200" cap="none" spc="0" normalizeH="0" baseline="0" noProof="0" dirty="0">
                <a:ln>
                  <a:noFill/>
                </a:ln>
                <a:solidFill>
                  <a:srgbClr val="25465F"/>
                </a:solidFill>
                <a:effectLst/>
                <a:uLnTx/>
                <a:uFillTx/>
                <a:latin typeface="Bouygues Read"/>
                <a:ea typeface="+mn-lt"/>
                <a:cs typeface="+mn-lt"/>
              </a:rPr>
              <a:t>souscrire à une nouvelle offre </a:t>
            </a:r>
            <a:endParaRPr kumimoji="0" lang="fr-FR" sz="1400" b="1" i="0" u="none" strike="noStrike" kern="1200" cap="none" spc="0" normalizeH="0" baseline="0" noProof="0" dirty="0">
              <a:ln>
                <a:noFill/>
              </a:ln>
              <a:solidFill>
                <a:prstClr val="black"/>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fr-FR" sz="1800" b="0"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endParaRPr>
          </a:p>
        </p:txBody>
      </p:sp>
      <p:sp>
        <p:nvSpPr>
          <p:cNvPr id="4" name="Rectangle : coins arrondis 3">
            <a:extLst>
              <a:ext uri="{FF2B5EF4-FFF2-40B4-BE49-F238E27FC236}">
                <a16:creationId xmlns:a16="http://schemas.microsoft.com/office/drawing/2014/main" id="{05B8F954-0713-B691-7404-5D8A680799C4}"/>
              </a:ext>
            </a:extLst>
          </p:cNvPr>
          <p:cNvSpPr/>
          <p:nvPr/>
        </p:nvSpPr>
        <p:spPr>
          <a:xfrm>
            <a:off x="2375464" y="1659784"/>
            <a:ext cx="6993694" cy="1769215"/>
          </a:xfrm>
          <a:prstGeom prst="roundRect">
            <a:avLst>
              <a:gd name="adj" fmla="val 5580"/>
            </a:avLst>
          </a:prstGeom>
          <a:noFill/>
          <a:ln w="28575">
            <a:solidFill>
              <a:srgbClr val="254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2C341AEE-F58B-CFF1-C396-05DC1CF92C19}"/>
              </a:ext>
            </a:extLst>
          </p:cNvPr>
          <p:cNvSpPr txBox="1"/>
          <p:nvPr/>
        </p:nvSpPr>
        <p:spPr>
          <a:xfrm>
            <a:off x="2446802" y="1649112"/>
            <a:ext cx="69936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1/ Vérifier l’identité du client , puis cliquer sur </a:t>
            </a:r>
            <a:r>
              <a:rPr lang="fr-FR" sz="1200" dirty="0">
                <a:solidFill>
                  <a:srgbClr val="25465F"/>
                </a:solidFill>
                <a:latin typeface="Bouygues Read"/>
              </a:rPr>
              <a:t>«  client vérifié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2/ Aller dans « Be </a:t>
            </a:r>
            <a:r>
              <a:rPr kumimoji="0" lang="fr-FR" sz="1200" b="0" i="0" u="none" strike="noStrike" kern="1200" cap="none" spc="0" normalizeH="0" baseline="0" noProof="0" dirty="0" err="1">
                <a:ln>
                  <a:noFill/>
                </a:ln>
                <a:solidFill>
                  <a:srgbClr val="25465F"/>
                </a:solidFill>
                <a:effectLst/>
                <a:uLnTx/>
                <a:uFillTx/>
                <a:latin typeface="Bouygues Read"/>
                <a:ea typeface="+mn-ea"/>
                <a:cs typeface="+mn-cs"/>
              </a:rPr>
              <a:t>Curious</a:t>
            </a:r>
            <a:r>
              <a:rPr lang="fr-FR" sz="1200" dirty="0">
                <a:solidFill>
                  <a:srgbClr val="25465F"/>
                </a:solidFill>
                <a:latin typeface="Bouygues Read"/>
              </a:rPr>
              <a:t> »</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9/</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p:txBody>
      </p:sp>
      <p:pic>
        <p:nvPicPr>
          <p:cNvPr id="2050" name="Image 2049">
            <a:extLst>
              <a:ext uri="{FF2B5EF4-FFF2-40B4-BE49-F238E27FC236}">
                <a16:creationId xmlns:a16="http://schemas.microsoft.com/office/drawing/2014/main" id="{575A6316-6CEC-094B-FE11-104FD33CF88D}"/>
              </a:ext>
            </a:extLst>
          </p:cNvPr>
          <p:cNvPicPr>
            <a:picLocks noChangeAspect="1"/>
          </p:cNvPicPr>
          <p:nvPr/>
        </p:nvPicPr>
        <p:blipFill>
          <a:blip r:embed="rId3"/>
          <a:stretch>
            <a:fillRect/>
          </a:stretch>
        </p:blipFill>
        <p:spPr>
          <a:xfrm>
            <a:off x="0" y="3786523"/>
            <a:ext cx="12192000" cy="2996448"/>
          </a:xfrm>
          <a:prstGeom prst="rect">
            <a:avLst/>
          </a:prstGeom>
        </p:spPr>
      </p:pic>
      <p:sp>
        <p:nvSpPr>
          <p:cNvPr id="2060" name="Rectangle : coins arrondis 2059">
            <a:extLst>
              <a:ext uri="{FF2B5EF4-FFF2-40B4-BE49-F238E27FC236}">
                <a16:creationId xmlns:a16="http://schemas.microsoft.com/office/drawing/2014/main" id="{F0E6106D-EF1B-67E9-0459-9124A658AFEF}"/>
              </a:ext>
            </a:extLst>
          </p:cNvPr>
          <p:cNvSpPr/>
          <p:nvPr/>
        </p:nvSpPr>
        <p:spPr>
          <a:xfrm>
            <a:off x="4411104" y="3824323"/>
            <a:ext cx="1684895" cy="234891"/>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252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63E44D5-8245-AA6B-71B5-B132B601AACC}"/>
              </a:ext>
            </a:extLst>
          </p:cNvPr>
          <p:cNvSpPr>
            <a:spLocks noGrp="1"/>
          </p:cNvSpPr>
          <p:nvPr>
            <p:ph type="body" sz="quarter" idx="11"/>
          </p:nvPr>
        </p:nvSpPr>
        <p:spPr>
          <a:xfrm>
            <a:off x="438305" y="357614"/>
            <a:ext cx="8118466" cy="375629"/>
          </a:xfrm>
        </p:spPr>
        <p:txBody>
          <a:bodyPr/>
          <a:lstStyle/>
          <a:p>
            <a:r>
              <a:rPr lang="fr-FR" dirty="0"/>
              <a:t>Passage de contexte de Be360 à Magento </a:t>
            </a:r>
          </a:p>
        </p:txBody>
      </p:sp>
      <p:sp>
        <p:nvSpPr>
          <p:cNvPr id="3" name="Espace réservé du texte 2">
            <a:extLst>
              <a:ext uri="{FF2B5EF4-FFF2-40B4-BE49-F238E27FC236}">
                <a16:creationId xmlns:a16="http://schemas.microsoft.com/office/drawing/2014/main" id="{0B223599-D8C9-8D10-B5C3-7CEC0504A41E}"/>
              </a:ext>
            </a:extLst>
          </p:cNvPr>
          <p:cNvSpPr>
            <a:spLocks noGrp="1"/>
          </p:cNvSpPr>
          <p:nvPr>
            <p:ph type="body" sz="quarter" idx="19"/>
          </p:nvPr>
        </p:nvSpPr>
        <p:spPr>
          <a:xfrm>
            <a:off x="438305" y="694040"/>
            <a:ext cx="10277888" cy="300446"/>
          </a:xfrm>
        </p:spPr>
        <p:txBody>
          <a:bodyPr/>
          <a:lstStyle/>
          <a:p>
            <a:r>
              <a:rPr lang="fr-FR" b="1" dirty="0"/>
              <a:t>pour un déjà client </a:t>
            </a:r>
          </a:p>
          <a:p>
            <a:endParaRPr lang="fr-FR" dirty="0"/>
          </a:p>
        </p:txBody>
      </p:sp>
      <p:grpSp>
        <p:nvGrpSpPr>
          <p:cNvPr id="7" name="Groupe 6">
            <a:extLst>
              <a:ext uri="{FF2B5EF4-FFF2-40B4-BE49-F238E27FC236}">
                <a16:creationId xmlns:a16="http://schemas.microsoft.com/office/drawing/2014/main" id="{EA3715E4-60FA-E323-C2E1-43E23A316617}"/>
              </a:ext>
            </a:extLst>
          </p:cNvPr>
          <p:cNvGrpSpPr/>
          <p:nvPr/>
        </p:nvGrpSpPr>
        <p:grpSpPr>
          <a:xfrm>
            <a:off x="707982" y="1784145"/>
            <a:ext cx="1200999" cy="781399"/>
            <a:chOff x="5606959" y="2588855"/>
            <a:chExt cx="3164228" cy="2014867"/>
          </a:xfrm>
        </p:grpSpPr>
        <p:sp>
          <p:nvSpPr>
            <p:cNvPr id="8" name="Google Shape;1354;p44">
              <a:extLst>
                <a:ext uri="{FF2B5EF4-FFF2-40B4-BE49-F238E27FC236}">
                  <a16:creationId xmlns:a16="http://schemas.microsoft.com/office/drawing/2014/main" id="{9334DBE5-BAF7-038C-F91D-5A3F792B4B4A}"/>
                </a:ext>
              </a:extLst>
            </p:cNvPr>
            <p:cNvSpPr/>
            <p:nvPr/>
          </p:nvSpPr>
          <p:spPr>
            <a:xfrm rot="13924699">
              <a:off x="6181639" y="2014175"/>
              <a:ext cx="2014867" cy="3164228"/>
            </a:xfrm>
            <a:custGeom>
              <a:avLst/>
              <a:gdLst/>
              <a:ahLst/>
              <a:cxnLst/>
              <a:rect l="l" t="t" r="r" b="b"/>
              <a:pathLst>
                <a:path w="13922" h="12620" extrusionOk="0">
                  <a:moveTo>
                    <a:pt x="6171" y="1"/>
                  </a:moveTo>
                  <a:cubicBezTo>
                    <a:pt x="5351" y="1"/>
                    <a:pt x="4532" y="126"/>
                    <a:pt x="3768" y="367"/>
                  </a:cubicBezTo>
                  <a:cubicBezTo>
                    <a:pt x="2053" y="904"/>
                    <a:pt x="283" y="2265"/>
                    <a:pt x="119" y="4068"/>
                  </a:cubicBezTo>
                  <a:cubicBezTo>
                    <a:pt x="0" y="5392"/>
                    <a:pt x="1111" y="6218"/>
                    <a:pt x="1305" y="7454"/>
                  </a:cubicBezTo>
                  <a:cubicBezTo>
                    <a:pt x="1421" y="8202"/>
                    <a:pt x="1050" y="8850"/>
                    <a:pt x="992" y="9573"/>
                  </a:cubicBezTo>
                  <a:cubicBezTo>
                    <a:pt x="945" y="10188"/>
                    <a:pt x="1180" y="10778"/>
                    <a:pt x="1615" y="11235"/>
                  </a:cubicBezTo>
                  <a:cubicBezTo>
                    <a:pt x="2419" y="12082"/>
                    <a:pt x="3680" y="12619"/>
                    <a:pt x="4903" y="12619"/>
                  </a:cubicBezTo>
                  <a:cubicBezTo>
                    <a:pt x="5733" y="12619"/>
                    <a:pt x="6546" y="12372"/>
                    <a:pt x="7187" y="11806"/>
                  </a:cubicBezTo>
                  <a:cubicBezTo>
                    <a:pt x="7813" y="11255"/>
                    <a:pt x="8364" y="10499"/>
                    <a:pt x="9212" y="10227"/>
                  </a:cubicBezTo>
                  <a:cubicBezTo>
                    <a:pt x="10910" y="9684"/>
                    <a:pt x="13509" y="9545"/>
                    <a:pt x="13764" y="7420"/>
                  </a:cubicBezTo>
                  <a:cubicBezTo>
                    <a:pt x="13922" y="6124"/>
                    <a:pt x="13071" y="4921"/>
                    <a:pt x="12354" y="3885"/>
                  </a:cubicBezTo>
                  <a:cubicBezTo>
                    <a:pt x="11464" y="2594"/>
                    <a:pt x="10614" y="1248"/>
                    <a:pt x="9065" y="575"/>
                  </a:cubicBezTo>
                  <a:cubicBezTo>
                    <a:pt x="8167" y="187"/>
                    <a:pt x="7169" y="1"/>
                    <a:pt x="6171" y="1"/>
                  </a:cubicBezTo>
                  <a:close/>
                </a:path>
              </a:pathLst>
            </a:custGeom>
            <a:solidFill>
              <a:sysClr val="window" lastClr="FFFFFF">
                <a:lumMod val="95000"/>
              </a:sys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9" name="Google Shape;1355;p44">
              <a:extLst>
                <a:ext uri="{FF2B5EF4-FFF2-40B4-BE49-F238E27FC236}">
                  <a16:creationId xmlns:a16="http://schemas.microsoft.com/office/drawing/2014/main" id="{2715249A-5F4E-7181-6719-CC2B2A1CF4BA}"/>
                </a:ext>
              </a:extLst>
            </p:cNvPr>
            <p:cNvSpPr/>
            <p:nvPr/>
          </p:nvSpPr>
          <p:spPr>
            <a:xfrm>
              <a:off x="6469984" y="2614134"/>
              <a:ext cx="848162" cy="860103"/>
            </a:xfrm>
            <a:custGeom>
              <a:avLst/>
              <a:gdLst/>
              <a:ahLst/>
              <a:cxnLst/>
              <a:rect l="l" t="t" r="r" b="b"/>
              <a:pathLst>
                <a:path w="41364" h="45033" extrusionOk="0">
                  <a:moveTo>
                    <a:pt x="24151" y="1"/>
                  </a:moveTo>
                  <a:cubicBezTo>
                    <a:pt x="14611" y="1"/>
                    <a:pt x="6906" y="6705"/>
                    <a:pt x="6906" y="14945"/>
                  </a:cubicBezTo>
                  <a:lnTo>
                    <a:pt x="6906" y="20148"/>
                  </a:lnTo>
                  <a:cubicBezTo>
                    <a:pt x="6906" y="20248"/>
                    <a:pt x="6906" y="20348"/>
                    <a:pt x="6906" y="20448"/>
                  </a:cubicBezTo>
                  <a:cubicBezTo>
                    <a:pt x="3003" y="21016"/>
                    <a:pt x="1" y="23951"/>
                    <a:pt x="1" y="27520"/>
                  </a:cubicBezTo>
                  <a:cubicBezTo>
                    <a:pt x="1" y="30689"/>
                    <a:pt x="2403" y="33391"/>
                    <a:pt x="5705" y="34325"/>
                  </a:cubicBezTo>
                  <a:cubicBezTo>
                    <a:pt x="5305" y="35159"/>
                    <a:pt x="5071" y="36093"/>
                    <a:pt x="5071" y="37060"/>
                  </a:cubicBezTo>
                  <a:cubicBezTo>
                    <a:pt x="5071" y="41030"/>
                    <a:pt x="8774" y="44266"/>
                    <a:pt x="13344" y="44266"/>
                  </a:cubicBezTo>
                  <a:cubicBezTo>
                    <a:pt x="17914" y="44266"/>
                    <a:pt x="21616" y="41030"/>
                    <a:pt x="21616" y="37060"/>
                  </a:cubicBezTo>
                  <a:cubicBezTo>
                    <a:pt x="21616" y="36293"/>
                    <a:pt x="21450" y="35559"/>
                    <a:pt x="21216" y="34859"/>
                  </a:cubicBezTo>
                  <a:lnTo>
                    <a:pt x="21216" y="34859"/>
                  </a:lnTo>
                  <a:cubicBezTo>
                    <a:pt x="21583" y="34926"/>
                    <a:pt x="21950" y="34959"/>
                    <a:pt x="22317" y="34992"/>
                  </a:cubicBezTo>
                  <a:cubicBezTo>
                    <a:pt x="21850" y="35860"/>
                    <a:pt x="21616" y="36860"/>
                    <a:pt x="21616" y="37861"/>
                  </a:cubicBezTo>
                  <a:cubicBezTo>
                    <a:pt x="21616" y="41830"/>
                    <a:pt x="25319" y="45033"/>
                    <a:pt x="29889" y="45033"/>
                  </a:cubicBezTo>
                  <a:cubicBezTo>
                    <a:pt x="34459" y="45033"/>
                    <a:pt x="38161" y="41830"/>
                    <a:pt x="38161" y="37861"/>
                  </a:cubicBezTo>
                  <a:cubicBezTo>
                    <a:pt x="38161" y="37527"/>
                    <a:pt x="38128" y="37160"/>
                    <a:pt x="38061" y="36827"/>
                  </a:cubicBezTo>
                  <a:cubicBezTo>
                    <a:pt x="40063" y="35526"/>
                    <a:pt x="41364" y="33424"/>
                    <a:pt x="41364" y="31089"/>
                  </a:cubicBezTo>
                  <a:cubicBezTo>
                    <a:pt x="41364" y="29422"/>
                    <a:pt x="40730" y="27920"/>
                    <a:pt x="39629" y="26686"/>
                  </a:cubicBezTo>
                  <a:cubicBezTo>
                    <a:pt x="40730" y="24718"/>
                    <a:pt x="41364" y="22483"/>
                    <a:pt x="41364" y="20115"/>
                  </a:cubicBezTo>
                  <a:lnTo>
                    <a:pt x="41364" y="14945"/>
                  </a:lnTo>
                  <a:cubicBezTo>
                    <a:pt x="41364" y="6705"/>
                    <a:pt x="33658" y="1"/>
                    <a:pt x="24151" y="1"/>
                  </a:cubicBez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0" name="Google Shape;1356;p44">
              <a:extLst>
                <a:ext uri="{FF2B5EF4-FFF2-40B4-BE49-F238E27FC236}">
                  <a16:creationId xmlns:a16="http://schemas.microsoft.com/office/drawing/2014/main" id="{31072FBA-0BF9-530D-97FD-0E391DDE8BC5}"/>
                </a:ext>
              </a:extLst>
            </p:cNvPr>
            <p:cNvSpPr/>
            <p:nvPr/>
          </p:nvSpPr>
          <p:spPr>
            <a:xfrm>
              <a:off x="6562335" y="3463982"/>
              <a:ext cx="737353" cy="1064008"/>
            </a:xfrm>
            <a:custGeom>
              <a:avLst/>
              <a:gdLst/>
              <a:ahLst/>
              <a:cxnLst/>
              <a:rect l="l" t="t" r="r" b="b"/>
              <a:pathLst>
                <a:path w="35960" h="55709" extrusionOk="0">
                  <a:moveTo>
                    <a:pt x="13313" y="0"/>
                  </a:moveTo>
                  <a:cubicBezTo>
                    <a:pt x="11558" y="0"/>
                    <a:pt x="9789" y="219"/>
                    <a:pt x="8039" y="669"/>
                  </a:cubicBezTo>
                  <a:lnTo>
                    <a:pt x="4203" y="1637"/>
                  </a:lnTo>
                  <a:lnTo>
                    <a:pt x="500" y="41232"/>
                  </a:lnTo>
                  <a:cubicBezTo>
                    <a:pt x="0" y="46702"/>
                    <a:pt x="3903" y="51572"/>
                    <a:pt x="9340" y="52273"/>
                  </a:cubicBezTo>
                  <a:lnTo>
                    <a:pt x="31990" y="55709"/>
                  </a:lnTo>
                  <a:cubicBezTo>
                    <a:pt x="31990" y="55709"/>
                    <a:pt x="35959" y="36028"/>
                    <a:pt x="35959" y="25287"/>
                  </a:cubicBezTo>
                  <a:cubicBezTo>
                    <a:pt x="35959" y="14512"/>
                    <a:pt x="33157" y="11677"/>
                    <a:pt x="31990" y="10243"/>
                  </a:cubicBezTo>
                  <a:cubicBezTo>
                    <a:pt x="31756" y="9976"/>
                    <a:pt x="31189" y="9242"/>
                    <a:pt x="30388" y="8275"/>
                  </a:cubicBezTo>
                  <a:cubicBezTo>
                    <a:pt x="26010" y="2953"/>
                    <a:pt x="19757" y="0"/>
                    <a:pt x="13313" y="0"/>
                  </a:cubicBezTo>
                  <a:close/>
                </a:path>
              </a:pathLst>
            </a:custGeom>
            <a:solidFill>
              <a:srgbClr val="50BFDA"/>
            </a:solidFill>
            <a:ln w="9525" cap="flat" cmpd="sng">
              <a:solidFill>
                <a:sysClr val="window" lastClr="FFFFF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1" name="Google Shape;1357;p44">
              <a:extLst>
                <a:ext uri="{FF2B5EF4-FFF2-40B4-BE49-F238E27FC236}">
                  <a16:creationId xmlns:a16="http://schemas.microsoft.com/office/drawing/2014/main" id="{06E507C5-AF1F-F43F-96D9-A6705F8385F5}"/>
                </a:ext>
              </a:extLst>
            </p:cNvPr>
            <p:cNvSpPr/>
            <p:nvPr/>
          </p:nvSpPr>
          <p:spPr>
            <a:xfrm>
              <a:off x="6491186" y="3463982"/>
              <a:ext cx="740777" cy="1064008"/>
            </a:xfrm>
            <a:custGeom>
              <a:avLst/>
              <a:gdLst/>
              <a:ahLst/>
              <a:cxnLst/>
              <a:rect l="l" t="t" r="r" b="b"/>
              <a:pathLst>
                <a:path w="36127" h="55709" extrusionOk="0">
                  <a:moveTo>
                    <a:pt x="13327" y="0"/>
                  </a:moveTo>
                  <a:cubicBezTo>
                    <a:pt x="11570" y="0"/>
                    <a:pt x="9797" y="219"/>
                    <a:pt x="8040" y="669"/>
                  </a:cubicBezTo>
                  <a:lnTo>
                    <a:pt x="4204" y="1637"/>
                  </a:lnTo>
                  <a:lnTo>
                    <a:pt x="501" y="41232"/>
                  </a:lnTo>
                  <a:cubicBezTo>
                    <a:pt x="1" y="46702"/>
                    <a:pt x="3904" y="51572"/>
                    <a:pt x="9374" y="52273"/>
                  </a:cubicBezTo>
                  <a:lnTo>
                    <a:pt x="36127" y="55709"/>
                  </a:lnTo>
                  <a:cubicBezTo>
                    <a:pt x="36127" y="55709"/>
                    <a:pt x="35960" y="36028"/>
                    <a:pt x="35960" y="25287"/>
                  </a:cubicBezTo>
                  <a:cubicBezTo>
                    <a:pt x="35960" y="14512"/>
                    <a:pt x="33191" y="11677"/>
                    <a:pt x="32024" y="10243"/>
                  </a:cubicBezTo>
                  <a:cubicBezTo>
                    <a:pt x="31790" y="9976"/>
                    <a:pt x="31190" y="9242"/>
                    <a:pt x="30389" y="8275"/>
                  </a:cubicBezTo>
                  <a:cubicBezTo>
                    <a:pt x="26011" y="2953"/>
                    <a:pt x="19779" y="0"/>
                    <a:pt x="13327"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2" name="Google Shape;1358;p44">
              <a:extLst>
                <a:ext uri="{FF2B5EF4-FFF2-40B4-BE49-F238E27FC236}">
                  <a16:creationId xmlns:a16="http://schemas.microsoft.com/office/drawing/2014/main" id="{C8E552D9-A4AF-1A8C-445F-A360A95BEEBF}"/>
                </a:ext>
              </a:extLst>
            </p:cNvPr>
            <p:cNvSpPr/>
            <p:nvPr/>
          </p:nvSpPr>
          <p:spPr>
            <a:xfrm>
              <a:off x="7380953" y="4286423"/>
              <a:ext cx="319438" cy="292023"/>
            </a:xfrm>
            <a:custGeom>
              <a:avLst/>
              <a:gdLst/>
              <a:ahLst/>
              <a:cxnLst/>
              <a:rect l="l" t="t" r="r" b="b"/>
              <a:pathLst>
                <a:path w="15579" h="15290" extrusionOk="0">
                  <a:moveTo>
                    <a:pt x="5540" y="0"/>
                  </a:moveTo>
                  <a:cubicBezTo>
                    <a:pt x="5415" y="0"/>
                    <a:pt x="5289" y="33"/>
                    <a:pt x="5171" y="104"/>
                  </a:cubicBezTo>
                  <a:lnTo>
                    <a:pt x="701" y="2506"/>
                  </a:lnTo>
                  <a:cubicBezTo>
                    <a:pt x="601" y="2573"/>
                    <a:pt x="534" y="2606"/>
                    <a:pt x="467" y="2639"/>
                  </a:cubicBezTo>
                  <a:lnTo>
                    <a:pt x="0" y="14214"/>
                  </a:lnTo>
                  <a:cubicBezTo>
                    <a:pt x="3003" y="14481"/>
                    <a:pt x="6405" y="14615"/>
                    <a:pt x="6805" y="14615"/>
                  </a:cubicBezTo>
                  <a:cubicBezTo>
                    <a:pt x="6839" y="14615"/>
                    <a:pt x="6839" y="14615"/>
                    <a:pt x="6872" y="14648"/>
                  </a:cubicBezTo>
                  <a:lnTo>
                    <a:pt x="11275" y="15282"/>
                  </a:lnTo>
                  <a:cubicBezTo>
                    <a:pt x="11312" y="15287"/>
                    <a:pt x="11349" y="15290"/>
                    <a:pt x="11385" y="15290"/>
                  </a:cubicBezTo>
                  <a:cubicBezTo>
                    <a:pt x="11808" y="15290"/>
                    <a:pt x="12176" y="14942"/>
                    <a:pt x="12176" y="14481"/>
                  </a:cubicBezTo>
                  <a:cubicBezTo>
                    <a:pt x="12142" y="14148"/>
                    <a:pt x="11942" y="13847"/>
                    <a:pt x="11609" y="13747"/>
                  </a:cubicBezTo>
                  <a:lnTo>
                    <a:pt x="7739" y="12547"/>
                  </a:lnTo>
                  <a:lnTo>
                    <a:pt x="13477" y="12880"/>
                  </a:lnTo>
                  <a:cubicBezTo>
                    <a:pt x="13501" y="12883"/>
                    <a:pt x="13525" y="12884"/>
                    <a:pt x="13549" y="12884"/>
                  </a:cubicBezTo>
                  <a:cubicBezTo>
                    <a:pt x="13853" y="12884"/>
                    <a:pt x="14120" y="12691"/>
                    <a:pt x="14244" y="12413"/>
                  </a:cubicBezTo>
                  <a:lnTo>
                    <a:pt x="14344" y="12213"/>
                  </a:lnTo>
                  <a:cubicBezTo>
                    <a:pt x="14544" y="11746"/>
                    <a:pt x="14244" y="11212"/>
                    <a:pt x="13744" y="11145"/>
                  </a:cubicBezTo>
                  <a:lnTo>
                    <a:pt x="7973" y="10245"/>
                  </a:lnTo>
                  <a:lnTo>
                    <a:pt x="7973" y="10245"/>
                  </a:lnTo>
                  <a:lnTo>
                    <a:pt x="14744" y="10345"/>
                  </a:lnTo>
                  <a:cubicBezTo>
                    <a:pt x="15145" y="10345"/>
                    <a:pt x="15478" y="10045"/>
                    <a:pt x="15545" y="9644"/>
                  </a:cubicBezTo>
                  <a:lnTo>
                    <a:pt x="15545" y="9544"/>
                  </a:lnTo>
                  <a:cubicBezTo>
                    <a:pt x="15578" y="9111"/>
                    <a:pt x="15278" y="8744"/>
                    <a:pt x="14844" y="8677"/>
                  </a:cubicBezTo>
                  <a:lnTo>
                    <a:pt x="8240" y="8010"/>
                  </a:lnTo>
                  <a:lnTo>
                    <a:pt x="13744" y="7776"/>
                  </a:lnTo>
                  <a:cubicBezTo>
                    <a:pt x="14177" y="7743"/>
                    <a:pt x="14511" y="7376"/>
                    <a:pt x="14511" y="6942"/>
                  </a:cubicBezTo>
                  <a:lnTo>
                    <a:pt x="14477" y="6742"/>
                  </a:lnTo>
                  <a:cubicBezTo>
                    <a:pt x="14444" y="6342"/>
                    <a:pt x="14110" y="6042"/>
                    <a:pt x="13710" y="6008"/>
                  </a:cubicBezTo>
                  <a:lnTo>
                    <a:pt x="8473" y="5875"/>
                  </a:lnTo>
                  <a:lnTo>
                    <a:pt x="8373" y="5875"/>
                  </a:lnTo>
                  <a:lnTo>
                    <a:pt x="4337" y="5108"/>
                  </a:lnTo>
                  <a:cubicBezTo>
                    <a:pt x="3736" y="5008"/>
                    <a:pt x="3503" y="4241"/>
                    <a:pt x="3937" y="3807"/>
                  </a:cubicBezTo>
                  <a:lnTo>
                    <a:pt x="6205" y="1439"/>
                  </a:lnTo>
                  <a:cubicBezTo>
                    <a:pt x="6472" y="1172"/>
                    <a:pt x="6505" y="705"/>
                    <a:pt x="6238" y="404"/>
                  </a:cubicBezTo>
                  <a:lnTo>
                    <a:pt x="6138" y="304"/>
                  </a:lnTo>
                  <a:cubicBezTo>
                    <a:pt x="5987" y="111"/>
                    <a:pt x="5767" y="0"/>
                    <a:pt x="5540" y="0"/>
                  </a:cubicBezTo>
                  <a:close/>
                </a:path>
              </a:pathLst>
            </a:custGeom>
            <a:solidFill>
              <a:srgbClr val="FFE2E5"/>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3" name="Google Shape;1359;p44">
              <a:extLst>
                <a:ext uri="{FF2B5EF4-FFF2-40B4-BE49-F238E27FC236}">
                  <a16:creationId xmlns:a16="http://schemas.microsoft.com/office/drawing/2014/main" id="{0914E01A-EFA5-387B-268E-DB3B909C15F7}"/>
                </a:ext>
              </a:extLst>
            </p:cNvPr>
            <p:cNvSpPr/>
            <p:nvPr/>
          </p:nvSpPr>
          <p:spPr>
            <a:xfrm>
              <a:off x="7292124" y="4327905"/>
              <a:ext cx="92353" cy="247203"/>
            </a:xfrm>
            <a:custGeom>
              <a:avLst/>
              <a:gdLst/>
              <a:ahLst/>
              <a:cxnLst/>
              <a:rect l="l" t="t" r="r" b="b"/>
              <a:pathLst>
                <a:path w="4504" h="12943" extrusionOk="0">
                  <a:moveTo>
                    <a:pt x="4503" y="0"/>
                  </a:moveTo>
                  <a:lnTo>
                    <a:pt x="2035" y="134"/>
                  </a:lnTo>
                  <a:cubicBezTo>
                    <a:pt x="1034" y="1101"/>
                    <a:pt x="0" y="9274"/>
                    <a:pt x="1535" y="12743"/>
                  </a:cubicBezTo>
                  <a:lnTo>
                    <a:pt x="4003" y="12943"/>
                  </a:lnTo>
                  <a:lnTo>
                    <a:pt x="4036" y="12042"/>
                  </a:lnTo>
                  <a:lnTo>
                    <a:pt x="4470" y="467"/>
                  </a:lnTo>
                  <a:lnTo>
                    <a:pt x="4503" y="0"/>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4" name="Google Shape;1360;p44">
              <a:extLst>
                <a:ext uri="{FF2B5EF4-FFF2-40B4-BE49-F238E27FC236}">
                  <a16:creationId xmlns:a16="http://schemas.microsoft.com/office/drawing/2014/main" id="{BB095601-D83D-2F1E-F1FE-6C6E8C6BEA6A}"/>
                </a:ext>
              </a:extLst>
            </p:cNvPr>
            <p:cNvSpPr/>
            <p:nvPr/>
          </p:nvSpPr>
          <p:spPr>
            <a:xfrm>
              <a:off x="6404329" y="3481764"/>
              <a:ext cx="931595" cy="1092734"/>
            </a:xfrm>
            <a:custGeom>
              <a:avLst/>
              <a:gdLst/>
              <a:ahLst/>
              <a:cxnLst/>
              <a:rect l="l" t="t" r="r" b="b"/>
              <a:pathLst>
                <a:path w="45433" h="57213" extrusionOk="0">
                  <a:moveTo>
                    <a:pt x="10631" y="0"/>
                  </a:moveTo>
                  <a:cubicBezTo>
                    <a:pt x="10012" y="0"/>
                    <a:pt x="9241" y="166"/>
                    <a:pt x="8273" y="539"/>
                  </a:cubicBezTo>
                  <a:cubicBezTo>
                    <a:pt x="901" y="3374"/>
                    <a:pt x="1" y="6510"/>
                    <a:pt x="468" y="13415"/>
                  </a:cubicBezTo>
                  <a:cubicBezTo>
                    <a:pt x="935" y="20486"/>
                    <a:pt x="4871" y="51408"/>
                    <a:pt x="4871" y="51408"/>
                  </a:cubicBezTo>
                  <a:cubicBezTo>
                    <a:pt x="4871" y="51408"/>
                    <a:pt x="4971" y="55745"/>
                    <a:pt x="11409" y="56079"/>
                  </a:cubicBezTo>
                  <a:cubicBezTo>
                    <a:pt x="15712" y="56312"/>
                    <a:pt x="35926" y="56812"/>
                    <a:pt x="44933" y="57213"/>
                  </a:cubicBezTo>
                  <a:cubicBezTo>
                    <a:pt x="44899" y="57179"/>
                    <a:pt x="44866" y="57113"/>
                    <a:pt x="44833" y="57046"/>
                  </a:cubicBezTo>
                  <a:cubicBezTo>
                    <a:pt x="43298" y="53577"/>
                    <a:pt x="44332" y="45404"/>
                    <a:pt x="45333" y="44437"/>
                  </a:cubicBezTo>
                  <a:cubicBezTo>
                    <a:pt x="45366" y="44403"/>
                    <a:pt x="45400" y="44370"/>
                    <a:pt x="45433" y="44370"/>
                  </a:cubicBezTo>
                  <a:lnTo>
                    <a:pt x="18981" y="42235"/>
                  </a:lnTo>
                  <a:cubicBezTo>
                    <a:pt x="18981" y="42235"/>
                    <a:pt x="18847" y="27958"/>
                    <a:pt x="17913" y="23522"/>
                  </a:cubicBezTo>
                  <a:cubicBezTo>
                    <a:pt x="15678" y="12814"/>
                    <a:pt x="16546" y="12948"/>
                    <a:pt x="14244" y="7444"/>
                  </a:cubicBezTo>
                  <a:cubicBezTo>
                    <a:pt x="12986" y="4425"/>
                    <a:pt x="13837" y="0"/>
                    <a:pt x="10631"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5" name="Google Shape;1361;p44">
              <a:extLst>
                <a:ext uri="{FF2B5EF4-FFF2-40B4-BE49-F238E27FC236}">
                  <a16:creationId xmlns:a16="http://schemas.microsoft.com/office/drawing/2014/main" id="{05ABB1B8-A5FB-AA29-38FE-D7ED9D03D3D8}"/>
                </a:ext>
              </a:extLst>
            </p:cNvPr>
            <p:cNvSpPr/>
            <p:nvPr/>
          </p:nvSpPr>
          <p:spPr>
            <a:xfrm>
              <a:off x="7154643" y="3023789"/>
              <a:ext cx="124505" cy="178408"/>
            </a:xfrm>
            <a:custGeom>
              <a:avLst/>
              <a:gdLst/>
              <a:ahLst/>
              <a:cxnLst/>
              <a:rect l="l" t="t" r="r" b="b"/>
              <a:pathLst>
                <a:path w="6072" h="9341" extrusionOk="0">
                  <a:moveTo>
                    <a:pt x="3036" y="0"/>
                  </a:moveTo>
                  <a:cubicBezTo>
                    <a:pt x="1368" y="0"/>
                    <a:pt x="0" y="2102"/>
                    <a:pt x="0" y="4670"/>
                  </a:cubicBezTo>
                  <a:cubicBezTo>
                    <a:pt x="0" y="7239"/>
                    <a:pt x="1335" y="9340"/>
                    <a:pt x="3036" y="9340"/>
                  </a:cubicBezTo>
                  <a:cubicBezTo>
                    <a:pt x="4704" y="9340"/>
                    <a:pt x="6071" y="7239"/>
                    <a:pt x="6071" y="4670"/>
                  </a:cubicBezTo>
                  <a:cubicBezTo>
                    <a:pt x="6071" y="2102"/>
                    <a:pt x="4704" y="0"/>
                    <a:pt x="3036" y="0"/>
                  </a:cubicBezTo>
                  <a:close/>
                </a:path>
              </a:pathLst>
            </a:custGeom>
            <a:solidFill>
              <a:srgbClr val="067596"/>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6" name="Google Shape;1362;p44">
              <a:extLst>
                <a:ext uri="{FF2B5EF4-FFF2-40B4-BE49-F238E27FC236}">
                  <a16:creationId xmlns:a16="http://schemas.microsoft.com/office/drawing/2014/main" id="{92164FE8-2D94-35A3-BC38-2EA0AF159BCC}"/>
                </a:ext>
              </a:extLst>
            </p:cNvPr>
            <p:cNvSpPr/>
            <p:nvPr/>
          </p:nvSpPr>
          <p:spPr>
            <a:xfrm>
              <a:off x="7149168" y="3026960"/>
              <a:ext cx="110132" cy="172678"/>
            </a:xfrm>
            <a:custGeom>
              <a:avLst/>
              <a:gdLst/>
              <a:ahLst/>
              <a:cxnLst/>
              <a:rect l="l" t="t" r="r" b="b"/>
              <a:pathLst>
                <a:path w="5371" h="9041" extrusionOk="0">
                  <a:moveTo>
                    <a:pt x="2669" y="1"/>
                  </a:moveTo>
                  <a:cubicBezTo>
                    <a:pt x="1201" y="1"/>
                    <a:pt x="1" y="2002"/>
                    <a:pt x="1" y="4504"/>
                  </a:cubicBezTo>
                  <a:cubicBezTo>
                    <a:pt x="1" y="7006"/>
                    <a:pt x="1201" y="9041"/>
                    <a:pt x="2669" y="9041"/>
                  </a:cubicBezTo>
                  <a:cubicBezTo>
                    <a:pt x="4170" y="9041"/>
                    <a:pt x="5371" y="7006"/>
                    <a:pt x="5371" y="4504"/>
                  </a:cubicBezTo>
                  <a:cubicBezTo>
                    <a:pt x="5371" y="2002"/>
                    <a:pt x="4170" y="1"/>
                    <a:pt x="2669"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7" name="Google Shape;1363;p44">
              <a:extLst>
                <a:ext uri="{FF2B5EF4-FFF2-40B4-BE49-F238E27FC236}">
                  <a16:creationId xmlns:a16="http://schemas.microsoft.com/office/drawing/2014/main" id="{A01F7499-57FD-CE47-EB5B-BABFC1C75B64}"/>
                </a:ext>
              </a:extLst>
            </p:cNvPr>
            <p:cNvSpPr/>
            <p:nvPr/>
          </p:nvSpPr>
          <p:spPr>
            <a:xfrm>
              <a:off x="6804571" y="3304108"/>
              <a:ext cx="169406" cy="306231"/>
            </a:xfrm>
            <a:custGeom>
              <a:avLst/>
              <a:gdLst/>
              <a:ahLst/>
              <a:cxnLst/>
              <a:rect l="l" t="t" r="r" b="b"/>
              <a:pathLst>
                <a:path w="11743" h="26498" extrusionOk="0">
                  <a:moveTo>
                    <a:pt x="601" y="0"/>
                  </a:moveTo>
                  <a:lnTo>
                    <a:pt x="1" y="14244"/>
                  </a:lnTo>
                  <a:lnTo>
                    <a:pt x="8707" y="25852"/>
                  </a:lnTo>
                  <a:cubicBezTo>
                    <a:pt x="9040" y="26300"/>
                    <a:pt x="9451" y="26497"/>
                    <a:pt x="9853" y="26497"/>
                  </a:cubicBezTo>
                  <a:cubicBezTo>
                    <a:pt x="10739" y="26497"/>
                    <a:pt x="11580" y="25538"/>
                    <a:pt x="11442" y="24184"/>
                  </a:cubicBezTo>
                  <a:lnTo>
                    <a:pt x="11743" y="1268"/>
                  </a:lnTo>
                  <a:lnTo>
                    <a:pt x="601" y="0"/>
                  </a:ln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8" name="Google Shape;1364;p44">
              <a:extLst>
                <a:ext uri="{FF2B5EF4-FFF2-40B4-BE49-F238E27FC236}">
                  <a16:creationId xmlns:a16="http://schemas.microsoft.com/office/drawing/2014/main" id="{013320FE-D261-8937-9F7A-44D795AF2A6C}"/>
                </a:ext>
              </a:extLst>
            </p:cNvPr>
            <p:cNvSpPr/>
            <p:nvPr/>
          </p:nvSpPr>
          <p:spPr>
            <a:xfrm>
              <a:off x="6753148" y="2886964"/>
              <a:ext cx="458980" cy="491713"/>
            </a:xfrm>
            <a:custGeom>
              <a:avLst/>
              <a:gdLst/>
              <a:ahLst/>
              <a:cxnLst/>
              <a:rect l="l" t="t" r="r" b="b"/>
              <a:pathLst>
                <a:path w="22384" h="25745" extrusionOk="0">
                  <a:moveTo>
                    <a:pt x="5220" y="0"/>
                  </a:moveTo>
                  <a:cubicBezTo>
                    <a:pt x="5131" y="0"/>
                    <a:pt x="5038" y="9"/>
                    <a:pt x="4938" y="26"/>
                  </a:cubicBezTo>
                  <a:cubicBezTo>
                    <a:pt x="2736" y="393"/>
                    <a:pt x="1802" y="1960"/>
                    <a:pt x="1635" y="4162"/>
                  </a:cubicBezTo>
                  <a:cubicBezTo>
                    <a:pt x="1268" y="8632"/>
                    <a:pt x="1468" y="13035"/>
                    <a:pt x="1102" y="17505"/>
                  </a:cubicBezTo>
                  <a:cubicBezTo>
                    <a:pt x="1068" y="17505"/>
                    <a:pt x="1" y="25744"/>
                    <a:pt x="10642" y="25744"/>
                  </a:cubicBezTo>
                  <a:lnTo>
                    <a:pt x="11542" y="25744"/>
                  </a:lnTo>
                  <a:cubicBezTo>
                    <a:pt x="17513" y="25744"/>
                    <a:pt x="22383" y="20907"/>
                    <a:pt x="22383" y="14936"/>
                  </a:cubicBezTo>
                  <a:lnTo>
                    <a:pt x="22383" y="2761"/>
                  </a:lnTo>
                  <a:cubicBezTo>
                    <a:pt x="20923" y="3265"/>
                    <a:pt x="15808" y="3770"/>
                    <a:pt x="12806" y="3770"/>
                  </a:cubicBezTo>
                  <a:cubicBezTo>
                    <a:pt x="12035" y="3770"/>
                    <a:pt x="11404" y="3737"/>
                    <a:pt x="11009" y="3662"/>
                  </a:cubicBezTo>
                  <a:cubicBezTo>
                    <a:pt x="6675" y="2776"/>
                    <a:pt x="6841" y="0"/>
                    <a:pt x="5220" y="0"/>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9" name="Google Shape;1365;p44">
              <a:extLst>
                <a:ext uri="{FF2B5EF4-FFF2-40B4-BE49-F238E27FC236}">
                  <a16:creationId xmlns:a16="http://schemas.microsoft.com/office/drawing/2014/main" id="{E0B8B7B6-B22D-CE28-1D52-F33E0955C04B}"/>
                </a:ext>
              </a:extLst>
            </p:cNvPr>
            <p:cNvSpPr/>
            <p:nvPr/>
          </p:nvSpPr>
          <p:spPr>
            <a:xfrm>
              <a:off x="6846176" y="3149918"/>
              <a:ext cx="110132" cy="40166"/>
            </a:xfrm>
            <a:custGeom>
              <a:avLst/>
              <a:gdLst/>
              <a:ahLst/>
              <a:cxnLst/>
              <a:rect l="l" t="t" r="r" b="b"/>
              <a:pathLst>
                <a:path w="5371" h="2103" extrusionOk="0">
                  <a:moveTo>
                    <a:pt x="1068" y="1"/>
                  </a:moveTo>
                  <a:cubicBezTo>
                    <a:pt x="467" y="1"/>
                    <a:pt x="0" y="468"/>
                    <a:pt x="0" y="1068"/>
                  </a:cubicBezTo>
                  <a:cubicBezTo>
                    <a:pt x="0" y="1635"/>
                    <a:pt x="467" y="2102"/>
                    <a:pt x="1068" y="2102"/>
                  </a:cubicBezTo>
                  <a:lnTo>
                    <a:pt x="4337" y="2102"/>
                  </a:lnTo>
                  <a:cubicBezTo>
                    <a:pt x="4904" y="2102"/>
                    <a:pt x="5371" y="1635"/>
                    <a:pt x="5371" y="1068"/>
                  </a:cubicBezTo>
                  <a:cubicBezTo>
                    <a:pt x="5371" y="468"/>
                    <a:pt x="4904" y="1"/>
                    <a:pt x="4337"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 name="Google Shape;1366;p44">
              <a:extLst>
                <a:ext uri="{FF2B5EF4-FFF2-40B4-BE49-F238E27FC236}">
                  <a16:creationId xmlns:a16="http://schemas.microsoft.com/office/drawing/2014/main" id="{1482CCC1-6EE6-47C7-D57F-ECFA50F98C21}"/>
                </a:ext>
              </a:extLst>
            </p:cNvPr>
            <p:cNvSpPr/>
            <p:nvPr/>
          </p:nvSpPr>
          <p:spPr>
            <a:xfrm>
              <a:off x="7125240" y="3149918"/>
              <a:ext cx="76606" cy="40166"/>
            </a:xfrm>
            <a:custGeom>
              <a:avLst/>
              <a:gdLst/>
              <a:ahLst/>
              <a:cxnLst/>
              <a:rect l="l" t="t" r="r" b="b"/>
              <a:pathLst>
                <a:path w="3736" h="2103" extrusionOk="0">
                  <a:moveTo>
                    <a:pt x="1034" y="1"/>
                  </a:moveTo>
                  <a:cubicBezTo>
                    <a:pt x="467" y="1"/>
                    <a:pt x="0" y="468"/>
                    <a:pt x="0" y="1068"/>
                  </a:cubicBezTo>
                  <a:cubicBezTo>
                    <a:pt x="0" y="1635"/>
                    <a:pt x="467" y="2102"/>
                    <a:pt x="1034" y="2102"/>
                  </a:cubicBezTo>
                  <a:lnTo>
                    <a:pt x="2702" y="2102"/>
                  </a:lnTo>
                  <a:cubicBezTo>
                    <a:pt x="3269" y="2102"/>
                    <a:pt x="3736" y="1635"/>
                    <a:pt x="3736" y="1068"/>
                  </a:cubicBezTo>
                  <a:cubicBezTo>
                    <a:pt x="3736" y="468"/>
                    <a:pt x="3269" y="1"/>
                    <a:pt x="2702"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1" name="Google Shape;1367;p44">
              <a:extLst>
                <a:ext uri="{FF2B5EF4-FFF2-40B4-BE49-F238E27FC236}">
                  <a16:creationId xmlns:a16="http://schemas.microsoft.com/office/drawing/2014/main" id="{12F08A3B-42BA-7062-8481-A6E8E01B5576}"/>
                </a:ext>
              </a:extLst>
            </p:cNvPr>
            <p:cNvSpPr/>
            <p:nvPr/>
          </p:nvSpPr>
          <p:spPr>
            <a:xfrm>
              <a:off x="6958483" y="3217401"/>
              <a:ext cx="115314" cy="50880"/>
            </a:xfrm>
            <a:custGeom>
              <a:avLst/>
              <a:gdLst/>
              <a:ahLst/>
              <a:cxnLst/>
              <a:rect l="l" t="t" r="r" b="b"/>
              <a:pathLst>
                <a:path w="6905" h="3270" extrusionOk="0">
                  <a:moveTo>
                    <a:pt x="0" y="0"/>
                  </a:moveTo>
                  <a:cubicBezTo>
                    <a:pt x="0" y="1802"/>
                    <a:pt x="1468" y="3269"/>
                    <a:pt x="3269" y="3269"/>
                  </a:cubicBezTo>
                  <a:lnTo>
                    <a:pt x="4904" y="3269"/>
                  </a:lnTo>
                  <a:cubicBezTo>
                    <a:pt x="6004" y="3269"/>
                    <a:pt x="6905" y="2369"/>
                    <a:pt x="6905" y="1235"/>
                  </a:cubicBezTo>
                  <a:lnTo>
                    <a:pt x="690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2" name="Google Shape;1368;p44">
              <a:extLst>
                <a:ext uri="{FF2B5EF4-FFF2-40B4-BE49-F238E27FC236}">
                  <a16:creationId xmlns:a16="http://schemas.microsoft.com/office/drawing/2014/main" id="{781BEDB9-2EF9-72E6-D839-CEA60EEF95BB}"/>
                </a:ext>
              </a:extLst>
            </p:cNvPr>
            <p:cNvSpPr/>
            <p:nvPr/>
          </p:nvSpPr>
          <p:spPr>
            <a:xfrm>
              <a:off x="6694342" y="2706268"/>
              <a:ext cx="463757" cy="330286"/>
            </a:xfrm>
            <a:custGeom>
              <a:avLst/>
              <a:gdLst/>
              <a:ahLst/>
              <a:cxnLst/>
              <a:rect l="l" t="t" r="r" b="b"/>
              <a:pathLst>
                <a:path w="22617" h="17293" extrusionOk="0">
                  <a:moveTo>
                    <a:pt x="15343" y="1"/>
                  </a:moveTo>
                  <a:cubicBezTo>
                    <a:pt x="11233" y="1"/>
                    <a:pt x="7279" y="1673"/>
                    <a:pt x="5304" y="3749"/>
                  </a:cubicBezTo>
                  <a:cubicBezTo>
                    <a:pt x="100" y="9220"/>
                    <a:pt x="0" y="17292"/>
                    <a:pt x="0" y="17292"/>
                  </a:cubicBezTo>
                  <a:lnTo>
                    <a:pt x="1968" y="17292"/>
                  </a:lnTo>
                  <a:cubicBezTo>
                    <a:pt x="1968" y="17292"/>
                    <a:pt x="1635" y="7919"/>
                    <a:pt x="8773" y="3749"/>
                  </a:cubicBezTo>
                  <a:cubicBezTo>
                    <a:pt x="11294" y="2283"/>
                    <a:pt x="13811" y="1816"/>
                    <a:pt x="15993" y="1816"/>
                  </a:cubicBezTo>
                  <a:cubicBezTo>
                    <a:pt x="19818" y="1816"/>
                    <a:pt x="22616" y="3249"/>
                    <a:pt x="22616" y="3249"/>
                  </a:cubicBezTo>
                  <a:cubicBezTo>
                    <a:pt x="21182" y="1815"/>
                    <a:pt x="21215" y="1147"/>
                    <a:pt x="19247" y="547"/>
                  </a:cubicBezTo>
                  <a:cubicBezTo>
                    <a:pt x="17969" y="169"/>
                    <a:pt x="16648" y="1"/>
                    <a:pt x="15343"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3" name="Google Shape;1369;p44">
              <a:extLst>
                <a:ext uri="{FF2B5EF4-FFF2-40B4-BE49-F238E27FC236}">
                  <a16:creationId xmlns:a16="http://schemas.microsoft.com/office/drawing/2014/main" id="{73288E9C-0B9E-9873-A2FE-B8B8FCC3B2A1}"/>
                </a:ext>
              </a:extLst>
            </p:cNvPr>
            <p:cNvSpPr/>
            <p:nvPr/>
          </p:nvSpPr>
          <p:spPr>
            <a:xfrm>
              <a:off x="6675191" y="3023789"/>
              <a:ext cx="124485" cy="178408"/>
            </a:xfrm>
            <a:custGeom>
              <a:avLst/>
              <a:gdLst/>
              <a:ahLst/>
              <a:cxnLst/>
              <a:rect l="l" t="t" r="r" b="b"/>
              <a:pathLst>
                <a:path w="6071" h="9341" extrusionOk="0">
                  <a:moveTo>
                    <a:pt x="3036" y="0"/>
                  </a:moveTo>
                  <a:cubicBezTo>
                    <a:pt x="1368" y="0"/>
                    <a:pt x="0" y="2102"/>
                    <a:pt x="0" y="4670"/>
                  </a:cubicBezTo>
                  <a:cubicBezTo>
                    <a:pt x="0" y="7239"/>
                    <a:pt x="1368" y="9340"/>
                    <a:pt x="3036" y="9340"/>
                  </a:cubicBezTo>
                  <a:cubicBezTo>
                    <a:pt x="4703" y="9340"/>
                    <a:pt x="6071" y="7239"/>
                    <a:pt x="6071" y="4670"/>
                  </a:cubicBezTo>
                  <a:cubicBezTo>
                    <a:pt x="6071" y="2102"/>
                    <a:pt x="4703" y="0"/>
                    <a:pt x="3036"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4" name="Google Shape;1370;p44">
              <a:extLst>
                <a:ext uri="{FF2B5EF4-FFF2-40B4-BE49-F238E27FC236}">
                  <a16:creationId xmlns:a16="http://schemas.microsoft.com/office/drawing/2014/main" id="{49F00864-99C8-748A-14B2-5DBAF9133CC7}"/>
                </a:ext>
              </a:extLst>
            </p:cNvPr>
            <p:cNvSpPr/>
            <p:nvPr/>
          </p:nvSpPr>
          <p:spPr>
            <a:xfrm>
              <a:off x="6669716" y="3026960"/>
              <a:ext cx="110132" cy="172678"/>
            </a:xfrm>
            <a:custGeom>
              <a:avLst/>
              <a:gdLst/>
              <a:ahLst/>
              <a:cxnLst/>
              <a:rect l="l" t="t" r="r" b="b"/>
              <a:pathLst>
                <a:path w="5371" h="9041" extrusionOk="0">
                  <a:moveTo>
                    <a:pt x="2702" y="1"/>
                  </a:moveTo>
                  <a:cubicBezTo>
                    <a:pt x="1201" y="1"/>
                    <a:pt x="0" y="2002"/>
                    <a:pt x="0" y="4504"/>
                  </a:cubicBezTo>
                  <a:cubicBezTo>
                    <a:pt x="0" y="7006"/>
                    <a:pt x="1201" y="9041"/>
                    <a:pt x="2702" y="9041"/>
                  </a:cubicBezTo>
                  <a:cubicBezTo>
                    <a:pt x="4170" y="9041"/>
                    <a:pt x="5371" y="7006"/>
                    <a:pt x="5371" y="4504"/>
                  </a:cubicBezTo>
                  <a:cubicBezTo>
                    <a:pt x="5371" y="2002"/>
                    <a:pt x="4170" y="1"/>
                    <a:pt x="2702"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5" name="Google Shape;1371;p44">
              <a:extLst>
                <a:ext uri="{FF2B5EF4-FFF2-40B4-BE49-F238E27FC236}">
                  <a16:creationId xmlns:a16="http://schemas.microsoft.com/office/drawing/2014/main" id="{D1A04D23-A3C4-5041-7FD6-F0652531C9D1}"/>
                </a:ext>
              </a:extLst>
            </p:cNvPr>
            <p:cNvSpPr/>
            <p:nvPr/>
          </p:nvSpPr>
          <p:spPr>
            <a:xfrm>
              <a:off x="6718947" y="3119990"/>
              <a:ext cx="270889" cy="199416"/>
            </a:xfrm>
            <a:custGeom>
              <a:avLst/>
              <a:gdLst/>
              <a:ahLst/>
              <a:cxnLst/>
              <a:rect l="l" t="t" r="r" b="b"/>
              <a:pathLst>
                <a:path w="13211" h="10441" extrusionOk="0">
                  <a:moveTo>
                    <a:pt x="468" y="0"/>
                  </a:moveTo>
                  <a:lnTo>
                    <a:pt x="1" y="167"/>
                  </a:lnTo>
                  <a:lnTo>
                    <a:pt x="2936" y="8106"/>
                  </a:lnTo>
                  <a:cubicBezTo>
                    <a:pt x="3470" y="9507"/>
                    <a:pt x="5004" y="10441"/>
                    <a:pt x="6806" y="10441"/>
                  </a:cubicBezTo>
                  <a:lnTo>
                    <a:pt x="13210" y="10441"/>
                  </a:lnTo>
                  <a:lnTo>
                    <a:pt x="13210" y="9941"/>
                  </a:lnTo>
                  <a:lnTo>
                    <a:pt x="6806" y="9941"/>
                  </a:lnTo>
                  <a:cubicBezTo>
                    <a:pt x="5238" y="9941"/>
                    <a:pt x="3870" y="9107"/>
                    <a:pt x="3403" y="7906"/>
                  </a:cubicBezTo>
                  <a:lnTo>
                    <a:pt x="468"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6" name="Google Shape;1372;p44">
              <a:extLst>
                <a:ext uri="{FF2B5EF4-FFF2-40B4-BE49-F238E27FC236}">
                  <a16:creationId xmlns:a16="http://schemas.microsoft.com/office/drawing/2014/main" id="{2FE9C000-F827-BD17-F8CA-67936C665DB1}"/>
                </a:ext>
              </a:extLst>
            </p:cNvPr>
            <p:cNvSpPr/>
            <p:nvPr/>
          </p:nvSpPr>
          <p:spPr>
            <a:xfrm>
              <a:off x="6690918" y="3070925"/>
              <a:ext cx="60879" cy="89212"/>
            </a:xfrm>
            <a:custGeom>
              <a:avLst/>
              <a:gdLst/>
              <a:ahLst/>
              <a:cxnLst/>
              <a:rect l="l" t="t" r="r" b="b"/>
              <a:pathLst>
                <a:path w="2969" h="4671" extrusionOk="0">
                  <a:moveTo>
                    <a:pt x="1501" y="1"/>
                  </a:moveTo>
                  <a:cubicBezTo>
                    <a:pt x="667" y="1"/>
                    <a:pt x="0" y="1068"/>
                    <a:pt x="0" y="2336"/>
                  </a:cubicBezTo>
                  <a:cubicBezTo>
                    <a:pt x="0" y="3637"/>
                    <a:pt x="667" y="4671"/>
                    <a:pt x="1501" y="4671"/>
                  </a:cubicBezTo>
                  <a:cubicBezTo>
                    <a:pt x="2302" y="4671"/>
                    <a:pt x="2969" y="3637"/>
                    <a:pt x="2969" y="2336"/>
                  </a:cubicBezTo>
                  <a:cubicBezTo>
                    <a:pt x="2969" y="1068"/>
                    <a:pt x="2302" y="1"/>
                    <a:pt x="1501"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7" name="Google Shape;1373;p44">
              <a:extLst>
                <a:ext uri="{FF2B5EF4-FFF2-40B4-BE49-F238E27FC236}">
                  <a16:creationId xmlns:a16="http://schemas.microsoft.com/office/drawing/2014/main" id="{E765CFA6-9E83-A923-4722-147452113ECA}"/>
                </a:ext>
              </a:extLst>
            </p:cNvPr>
            <p:cNvSpPr/>
            <p:nvPr/>
          </p:nvSpPr>
          <p:spPr>
            <a:xfrm>
              <a:off x="6976132" y="3304104"/>
              <a:ext cx="78677" cy="25497"/>
            </a:xfrm>
            <a:custGeom>
              <a:avLst/>
              <a:gdLst/>
              <a:ahLst/>
              <a:cxnLst/>
              <a:rect l="l" t="t" r="r" b="b"/>
              <a:pathLst>
                <a:path w="3837" h="1335" extrusionOk="0">
                  <a:moveTo>
                    <a:pt x="834" y="0"/>
                  </a:moveTo>
                  <a:cubicBezTo>
                    <a:pt x="400" y="0"/>
                    <a:pt x="0" y="301"/>
                    <a:pt x="0" y="668"/>
                  </a:cubicBezTo>
                  <a:cubicBezTo>
                    <a:pt x="0" y="1034"/>
                    <a:pt x="400" y="1335"/>
                    <a:pt x="834" y="1335"/>
                  </a:cubicBezTo>
                  <a:lnTo>
                    <a:pt x="3002" y="1335"/>
                  </a:lnTo>
                  <a:cubicBezTo>
                    <a:pt x="3436" y="1335"/>
                    <a:pt x="3836" y="1034"/>
                    <a:pt x="3836" y="668"/>
                  </a:cubicBezTo>
                  <a:cubicBezTo>
                    <a:pt x="3836" y="301"/>
                    <a:pt x="3436" y="0"/>
                    <a:pt x="3002"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8" name="Google Shape;1374;p44">
              <a:extLst>
                <a:ext uri="{FF2B5EF4-FFF2-40B4-BE49-F238E27FC236}">
                  <a16:creationId xmlns:a16="http://schemas.microsoft.com/office/drawing/2014/main" id="{A0037D86-1136-1330-8B10-C7F60A5D4748}"/>
                </a:ext>
              </a:extLst>
            </p:cNvPr>
            <p:cNvSpPr/>
            <p:nvPr/>
          </p:nvSpPr>
          <p:spPr>
            <a:xfrm>
              <a:off x="7205247" y="3430254"/>
              <a:ext cx="1234614" cy="833974"/>
            </a:xfrm>
            <a:custGeom>
              <a:avLst/>
              <a:gdLst/>
              <a:ahLst/>
              <a:cxnLst/>
              <a:rect l="l" t="t" r="r" b="b"/>
              <a:pathLst>
                <a:path w="60211" h="43665" extrusionOk="0">
                  <a:moveTo>
                    <a:pt x="2069" y="0"/>
                  </a:moveTo>
                  <a:cubicBezTo>
                    <a:pt x="935" y="0"/>
                    <a:pt x="1" y="934"/>
                    <a:pt x="1" y="2102"/>
                  </a:cubicBezTo>
                  <a:lnTo>
                    <a:pt x="1" y="41597"/>
                  </a:lnTo>
                  <a:cubicBezTo>
                    <a:pt x="1" y="42731"/>
                    <a:pt x="935" y="43665"/>
                    <a:pt x="2069" y="43665"/>
                  </a:cubicBezTo>
                  <a:lnTo>
                    <a:pt x="58109" y="43665"/>
                  </a:lnTo>
                  <a:cubicBezTo>
                    <a:pt x="59276" y="43665"/>
                    <a:pt x="60210" y="42731"/>
                    <a:pt x="60210" y="41597"/>
                  </a:cubicBezTo>
                  <a:lnTo>
                    <a:pt x="60210" y="2102"/>
                  </a:lnTo>
                  <a:cubicBezTo>
                    <a:pt x="60210" y="934"/>
                    <a:pt x="59276" y="0"/>
                    <a:pt x="58109"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9" name="Google Shape;1375;p44">
              <a:extLst>
                <a:ext uri="{FF2B5EF4-FFF2-40B4-BE49-F238E27FC236}">
                  <a16:creationId xmlns:a16="http://schemas.microsoft.com/office/drawing/2014/main" id="{CC6AAA6E-0D82-94B8-CC64-9A8C5E185D8B}"/>
                </a:ext>
              </a:extLst>
            </p:cNvPr>
            <p:cNvSpPr/>
            <p:nvPr/>
          </p:nvSpPr>
          <p:spPr>
            <a:xfrm>
              <a:off x="7279124" y="3430884"/>
              <a:ext cx="1165513" cy="837813"/>
            </a:xfrm>
            <a:custGeom>
              <a:avLst/>
              <a:gdLst/>
              <a:ahLst/>
              <a:cxnLst/>
              <a:rect l="l" t="t" r="r" b="b"/>
              <a:pathLst>
                <a:path w="56841" h="43866" extrusionOk="0">
                  <a:moveTo>
                    <a:pt x="2435" y="0"/>
                  </a:moveTo>
                  <a:cubicBezTo>
                    <a:pt x="1101" y="0"/>
                    <a:pt x="0" y="1068"/>
                    <a:pt x="0" y="2402"/>
                  </a:cubicBezTo>
                  <a:lnTo>
                    <a:pt x="0" y="41463"/>
                  </a:lnTo>
                  <a:cubicBezTo>
                    <a:pt x="0" y="42798"/>
                    <a:pt x="1101" y="43865"/>
                    <a:pt x="2435" y="43865"/>
                  </a:cubicBezTo>
                  <a:lnTo>
                    <a:pt x="54406" y="43865"/>
                  </a:lnTo>
                  <a:cubicBezTo>
                    <a:pt x="55740" y="43865"/>
                    <a:pt x="56841" y="42798"/>
                    <a:pt x="56841" y="41463"/>
                  </a:cubicBezTo>
                  <a:lnTo>
                    <a:pt x="56841" y="2402"/>
                  </a:lnTo>
                  <a:cubicBezTo>
                    <a:pt x="56841" y="1068"/>
                    <a:pt x="55740" y="0"/>
                    <a:pt x="54406" y="0"/>
                  </a:cubicBezTo>
                  <a:close/>
                </a:path>
              </a:pathLst>
            </a:custGeom>
            <a:solidFill>
              <a:srgbClr val="50BFDA"/>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0" name="Google Shape;1376;p44">
              <a:extLst>
                <a:ext uri="{FF2B5EF4-FFF2-40B4-BE49-F238E27FC236}">
                  <a16:creationId xmlns:a16="http://schemas.microsoft.com/office/drawing/2014/main" id="{6FA7C380-7E34-1F93-5E4A-45388DA14E19}"/>
                </a:ext>
              </a:extLst>
            </p:cNvPr>
            <p:cNvSpPr/>
            <p:nvPr/>
          </p:nvSpPr>
          <p:spPr>
            <a:xfrm>
              <a:off x="7756528" y="3865385"/>
              <a:ext cx="188111" cy="614179"/>
            </a:xfrm>
            <a:custGeom>
              <a:avLst/>
              <a:gdLst/>
              <a:ahLst/>
              <a:cxnLst/>
              <a:rect l="l" t="t" r="r" b="b"/>
              <a:pathLst>
                <a:path w="9174" h="32157" extrusionOk="0">
                  <a:moveTo>
                    <a:pt x="1" y="0"/>
                  </a:moveTo>
                  <a:lnTo>
                    <a:pt x="1" y="32156"/>
                  </a:lnTo>
                  <a:lnTo>
                    <a:pt x="9174" y="32156"/>
                  </a:lnTo>
                  <a:lnTo>
                    <a:pt x="9174"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1" name="Google Shape;1377;p44">
              <a:extLst>
                <a:ext uri="{FF2B5EF4-FFF2-40B4-BE49-F238E27FC236}">
                  <a16:creationId xmlns:a16="http://schemas.microsoft.com/office/drawing/2014/main" id="{067AE148-EC75-17F7-5B8B-4DAF4DF16059}"/>
                </a:ext>
              </a:extLst>
            </p:cNvPr>
            <p:cNvSpPr/>
            <p:nvPr/>
          </p:nvSpPr>
          <p:spPr>
            <a:xfrm>
              <a:off x="7803728" y="3865385"/>
              <a:ext cx="140909" cy="614179"/>
            </a:xfrm>
            <a:custGeom>
              <a:avLst/>
              <a:gdLst/>
              <a:ahLst/>
              <a:cxnLst/>
              <a:rect l="l" t="t" r="r" b="b"/>
              <a:pathLst>
                <a:path w="6872" h="32157" extrusionOk="0">
                  <a:moveTo>
                    <a:pt x="0" y="0"/>
                  </a:moveTo>
                  <a:lnTo>
                    <a:pt x="0" y="32156"/>
                  </a:lnTo>
                  <a:lnTo>
                    <a:pt x="6872" y="32156"/>
                  </a:lnTo>
                  <a:lnTo>
                    <a:pt x="6872"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8" name="Google Shape;1378;p44">
              <a:extLst>
                <a:ext uri="{FF2B5EF4-FFF2-40B4-BE49-F238E27FC236}">
                  <a16:creationId xmlns:a16="http://schemas.microsoft.com/office/drawing/2014/main" id="{FCEE002C-C439-972B-A76C-3862BA3F14AF}"/>
                </a:ext>
              </a:extLst>
            </p:cNvPr>
            <p:cNvSpPr/>
            <p:nvPr/>
          </p:nvSpPr>
          <p:spPr>
            <a:xfrm>
              <a:off x="7681297" y="3742427"/>
              <a:ext cx="348171" cy="254213"/>
            </a:xfrm>
            <a:custGeom>
              <a:avLst/>
              <a:gdLst/>
              <a:ahLst/>
              <a:cxnLst/>
              <a:rect l="l" t="t" r="r" b="b"/>
              <a:pathLst>
                <a:path w="16980" h="13310" extrusionOk="0">
                  <a:moveTo>
                    <a:pt x="6038" y="0"/>
                  </a:moveTo>
                  <a:cubicBezTo>
                    <a:pt x="2702" y="0"/>
                    <a:pt x="0" y="2702"/>
                    <a:pt x="0" y="6038"/>
                  </a:cubicBezTo>
                  <a:lnTo>
                    <a:pt x="0" y="7272"/>
                  </a:lnTo>
                  <a:cubicBezTo>
                    <a:pt x="0" y="10608"/>
                    <a:pt x="2702" y="13310"/>
                    <a:pt x="6038" y="13310"/>
                  </a:cubicBezTo>
                  <a:lnTo>
                    <a:pt x="10942" y="13310"/>
                  </a:lnTo>
                  <a:cubicBezTo>
                    <a:pt x="14277" y="13310"/>
                    <a:pt x="16979" y="10608"/>
                    <a:pt x="16979" y="7272"/>
                  </a:cubicBezTo>
                  <a:lnTo>
                    <a:pt x="16979" y="6038"/>
                  </a:lnTo>
                  <a:cubicBezTo>
                    <a:pt x="16979" y="2702"/>
                    <a:pt x="14277" y="0"/>
                    <a:pt x="10942" y="0"/>
                  </a:cubicBezTo>
                  <a:close/>
                </a:path>
              </a:pathLst>
            </a:custGeom>
            <a:solidFill>
              <a:srgbClr val="25465F"/>
            </a:solidFill>
            <a:ln w="9525" cap="flat" cmpd="sng">
              <a:solidFill>
                <a:srgbClr val="50BFDA"/>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9" name="Google Shape;1379;p44">
              <a:extLst>
                <a:ext uri="{FF2B5EF4-FFF2-40B4-BE49-F238E27FC236}">
                  <a16:creationId xmlns:a16="http://schemas.microsoft.com/office/drawing/2014/main" id="{97931049-F9E7-ACEB-B1DC-5D64D9639441}"/>
                </a:ext>
              </a:extLst>
            </p:cNvPr>
            <p:cNvSpPr/>
            <p:nvPr/>
          </p:nvSpPr>
          <p:spPr>
            <a:xfrm>
              <a:off x="7608211" y="4422214"/>
              <a:ext cx="476757" cy="178404"/>
            </a:xfrm>
            <a:custGeom>
              <a:avLst/>
              <a:gdLst/>
              <a:ahLst/>
              <a:cxnLst/>
              <a:rect l="l" t="t" r="r" b="b"/>
              <a:pathLst>
                <a:path w="29855" h="3236" extrusionOk="0">
                  <a:moveTo>
                    <a:pt x="0" y="0"/>
                  </a:moveTo>
                  <a:lnTo>
                    <a:pt x="0" y="3236"/>
                  </a:lnTo>
                  <a:lnTo>
                    <a:pt x="29855" y="3236"/>
                  </a:lnTo>
                  <a:lnTo>
                    <a:pt x="29855" y="0"/>
                  </a:lnTo>
                  <a:close/>
                </a:path>
              </a:pathLst>
            </a:custGeom>
            <a:solidFill>
              <a:srgbClr val="25465F"/>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cxnSp>
          <p:nvCxnSpPr>
            <p:cNvPr id="2051" name="Google Shape;1380;p44">
              <a:extLst>
                <a:ext uri="{FF2B5EF4-FFF2-40B4-BE49-F238E27FC236}">
                  <a16:creationId xmlns:a16="http://schemas.microsoft.com/office/drawing/2014/main" id="{9A570F73-9621-8FB0-60DE-2D144BD266B1}"/>
                </a:ext>
              </a:extLst>
            </p:cNvPr>
            <p:cNvCxnSpPr/>
            <p:nvPr/>
          </p:nvCxnSpPr>
          <p:spPr>
            <a:xfrm>
              <a:off x="6728912" y="3740764"/>
              <a:ext cx="81099" cy="543038"/>
            </a:xfrm>
            <a:prstGeom prst="straightConnector1">
              <a:avLst/>
            </a:prstGeom>
            <a:noFill/>
            <a:ln w="9525" cap="flat" cmpd="sng">
              <a:solidFill>
                <a:sysClr val="window" lastClr="FFFFFF"/>
              </a:solidFill>
              <a:prstDash val="solid"/>
              <a:round/>
              <a:headEnd type="none" w="med" len="med"/>
              <a:tailEnd type="none" w="med" len="med"/>
            </a:ln>
          </p:spPr>
        </p:cxnSp>
        <p:grpSp>
          <p:nvGrpSpPr>
            <p:cNvPr id="2052" name="Google Shape;1383;p44">
              <a:extLst>
                <a:ext uri="{FF2B5EF4-FFF2-40B4-BE49-F238E27FC236}">
                  <a16:creationId xmlns:a16="http://schemas.microsoft.com/office/drawing/2014/main" id="{50F69D3B-C6BA-4415-ADB5-2E15E84555EB}"/>
                </a:ext>
              </a:extLst>
            </p:cNvPr>
            <p:cNvGrpSpPr/>
            <p:nvPr/>
          </p:nvGrpSpPr>
          <p:grpSpPr>
            <a:xfrm>
              <a:off x="6880026" y="3000176"/>
              <a:ext cx="274408" cy="176993"/>
              <a:chOff x="4427259" y="2314274"/>
              <a:chExt cx="417049" cy="288792"/>
            </a:xfrm>
          </p:grpSpPr>
          <p:sp>
            <p:nvSpPr>
              <p:cNvPr id="2055" name="Google Shape;1384;p44">
                <a:extLst>
                  <a:ext uri="{FF2B5EF4-FFF2-40B4-BE49-F238E27FC236}">
                    <a16:creationId xmlns:a16="http://schemas.microsoft.com/office/drawing/2014/main" id="{30E48B69-69F1-B06F-D02B-0E5C7067F405}"/>
                  </a:ext>
                </a:extLst>
              </p:cNvPr>
              <p:cNvSpPr/>
              <p:nvPr/>
            </p:nvSpPr>
            <p:spPr>
              <a:xfrm>
                <a:off x="4792911"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6" name="Google Shape;1385;p44">
                <a:extLst>
                  <a:ext uri="{FF2B5EF4-FFF2-40B4-BE49-F238E27FC236}">
                    <a16:creationId xmlns:a16="http://schemas.microsoft.com/office/drawing/2014/main" id="{E679C176-8CC9-C685-AD2E-6DC7BF3144FA}"/>
                  </a:ext>
                </a:extLst>
              </p:cNvPr>
              <p:cNvSpPr/>
              <p:nvPr/>
            </p:nvSpPr>
            <p:spPr>
              <a:xfrm rot="-695416" flipH="1">
                <a:off x="4628181" y="2521993"/>
                <a:ext cx="79438" cy="81073"/>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7" name="Google Shape;1386;p44">
                <a:extLst>
                  <a:ext uri="{FF2B5EF4-FFF2-40B4-BE49-F238E27FC236}">
                    <a16:creationId xmlns:a16="http://schemas.microsoft.com/office/drawing/2014/main" id="{597F683D-744E-1A9A-DD5D-A3BCA707EE33}"/>
                  </a:ext>
                </a:extLst>
              </p:cNvPr>
              <p:cNvSpPr/>
              <p:nvPr/>
            </p:nvSpPr>
            <p:spPr>
              <a:xfrm rot="6266316">
                <a:off x="4426591"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8" name="Google Shape;1387;p44">
                <a:extLst>
                  <a:ext uri="{FF2B5EF4-FFF2-40B4-BE49-F238E27FC236}">
                    <a16:creationId xmlns:a16="http://schemas.microsoft.com/office/drawing/2014/main" id="{212D38B9-2E90-7106-43B0-54005400134B}"/>
                  </a:ext>
                </a:extLst>
              </p:cNvPr>
              <p:cNvSpPr/>
              <p:nvPr/>
            </p:nvSpPr>
            <p:spPr>
              <a:xfrm rot="-6266316" flipH="1">
                <a:off x="4740669"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9" name="Google Shape;1388;p44">
                <a:extLst>
                  <a:ext uri="{FF2B5EF4-FFF2-40B4-BE49-F238E27FC236}">
                    <a16:creationId xmlns:a16="http://schemas.microsoft.com/office/drawing/2014/main" id="{B7C663E9-C7AE-745B-65D9-5B1276FC6B67}"/>
                  </a:ext>
                </a:extLst>
              </p:cNvPr>
              <p:cNvSpPr/>
              <p:nvPr/>
            </p:nvSpPr>
            <p:spPr>
              <a:xfrm>
                <a:off x="4461829"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grpSp>
        <p:sp>
          <p:nvSpPr>
            <p:cNvPr id="2053" name="Google Shape;1389;p44">
              <a:extLst>
                <a:ext uri="{FF2B5EF4-FFF2-40B4-BE49-F238E27FC236}">
                  <a16:creationId xmlns:a16="http://schemas.microsoft.com/office/drawing/2014/main" id="{F2E2B662-A796-7341-2FA2-B32CCA8CEB3D}"/>
                </a:ext>
              </a:extLst>
            </p:cNvPr>
            <p:cNvSpPr/>
            <p:nvPr/>
          </p:nvSpPr>
          <p:spPr>
            <a:xfrm rot="2229197">
              <a:off x="6903441" y="3362739"/>
              <a:ext cx="110710" cy="16746"/>
            </a:xfrm>
            <a:custGeom>
              <a:avLst/>
              <a:gdLst/>
              <a:ahLst/>
              <a:cxnLst/>
              <a:rect l="l" t="t" r="r" b="b"/>
              <a:pathLst>
                <a:path w="4601" h="1393" extrusionOk="0">
                  <a:moveTo>
                    <a:pt x="0" y="1022"/>
                  </a:moveTo>
                  <a:cubicBezTo>
                    <a:pt x="1364" y="1802"/>
                    <a:pt x="3578" y="1193"/>
                    <a:pt x="4601" y="0"/>
                  </a:cubicBezTo>
                </a:path>
              </a:pathLst>
            </a:custGeom>
            <a:noFill/>
            <a:ln w="9525" cap="flat" cmpd="sng">
              <a:solidFill>
                <a:srgbClr val="25465F"/>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54" name="Google Shape;1390;p44">
              <a:extLst>
                <a:ext uri="{FF2B5EF4-FFF2-40B4-BE49-F238E27FC236}">
                  <a16:creationId xmlns:a16="http://schemas.microsoft.com/office/drawing/2014/main" id="{021DBB6E-B0DD-AE94-37AE-0973EE3352E0}"/>
                </a:ext>
              </a:extLst>
            </p:cNvPr>
            <p:cNvCxnSpPr/>
            <p:nvPr/>
          </p:nvCxnSpPr>
          <p:spPr>
            <a:xfrm>
              <a:off x="6806568" y="4280951"/>
              <a:ext cx="546783" cy="54636"/>
            </a:xfrm>
            <a:prstGeom prst="straightConnector1">
              <a:avLst/>
            </a:prstGeom>
            <a:noFill/>
            <a:ln w="9525" cap="flat" cmpd="sng">
              <a:solidFill>
                <a:sysClr val="window" lastClr="FFFFFF"/>
              </a:solidFill>
              <a:prstDash val="solid"/>
              <a:round/>
              <a:headEnd type="none" w="med" len="med"/>
              <a:tailEnd type="none" w="med" len="med"/>
            </a:ln>
          </p:spPr>
        </p:cxnSp>
      </p:grpSp>
      <p:sp>
        <p:nvSpPr>
          <p:cNvPr id="2061" name="ZoneTexte 2060">
            <a:extLst>
              <a:ext uri="{FF2B5EF4-FFF2-40B4-BE49-F238E27FC236}">
                <a16:creationId xmlns:a16="http://schemas.microsoft.com/office/drawing/2014/main" id="{6AD8AEAA-B6B8-C089-FBEC-F6F625B67563}"/>
              </a:ext>
            </a:extLst>
          </p:cNvPr>
          <p:cNvSpPr txBox="1"/>
          <p:nvPr/>
        </p:nvSpPr>
        <p:spPr>
          <a:xfrm>
            <a:off x="2375464" y="1301043"/>
            <a:ext cx="67260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rPr>
              <a:t>Créer la demande </a:t>
            </a:r>
            <a:r>
              <a:rPr kumimoji="0" lang="fr-FR" sz="1400" b="1" i="0" u="none" strike="noStrike" kern="1200" cap="none" spc="0" normalizeH="0" baseline="0" noProof="0" dirty="0">
                <a:ln>
                  <a:noFill/>
                </a:ln>
                <a:solidFill>
                  <a:srgbClr val="25465F"/>
                </a:solidFill>
                <a:effectLst/>
                <a:uLnTx/>
                <a:uFillTx/>
                <a:latin typeface="Bouygues Read"/>
                <a:ea typeface="+mn-lt"/>
                <a:cs typeface="+mn-lt"/>
              </a:rPr>
              <a:t>souscrire à une nouvelle offre </a:t>
            </a:r>
            <a:endParaRPr kumimoji="0" lang="fr-FR" sz="1400" b="1" i="0" u="none" strike="noStrike" kern="1200" cap="none" spc="0" normalizeH="0" baseline="0" noProof="0" dirty="0">
              <a:ln>
                <a:noFill/>
              </a:ln>
              <a:solidFill>
                <a:prstClr val="black"/>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fr-FR" sz="1800" b="0"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endParaRPr>
          </a:p>
        </p:txBody>
      </p:sp>
      <p:sp>
        <p:nvSpPr>
          <p:cNvPr id="4" name="Rectangle : coins arrondis 3">
            <a:extLst>
              <a:ext uri="{FF2B5EF4-FFF2-40B4-BE49-F238E27FC236}">
                <a16:creationId xmlns:a16="http://schemas.microsoft.com/office/drawing/2014/main" id="{05B8F954-0713-B691-7404-5D8A680799C4}"/>
              </a:ext>
            </a:extLst>
          </p:cNvPr>
          <p:cNvSpPr/>
          <p:nvPr/>
        </p:nvSpPr>
        <p:spPr>
          <a:xfrm>
            <a:off x="2375464" y="1659784"/>
            <a:ext cx="6993694" cy="1865495"/>
          </a:xfrm>
          <a:prstGeom prst="roundRect">
            <a:avLst>
              <a:gd name="adj" fmla="val 5580"/>
            </a:avLst>
          </a:prstGeom>
          <a:noFill/>
          <a:ln w="28575">
            <a:solidFill>
              <a:srgbClr val="254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2C341AEE-F58B-CFF1-C396-05DC1CF92C19}"/>
              </a:ext>
            </a:extLst>
          </p:cNvPr>
          <p:cNvSpPr txBox="1"/>
          <p:nvPr/>
        </p:nvSpPr>
        <p:spPr>
          <a:xfrm>
            <a:off x="2446802" y="1649112"/>
            <a:ext cx="69936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1/ Vérifier l’identité du client , puis cliquer sur </a:t>
            </a:r>
            <a:r>
              <a:rPr lang="fr-FR" sz="1200" dirty="0">
                <a:solidFill>
                  <a:srgbClr val="25465F"/>
                </a:solidFill>
                <a:latin typeface="Bouygues Read"/>
              </a:rPr>
              <a:t>«  client vérifié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2/ Aller dans « Be </a:t>
            </a:r>
            <a:r>
              <a:rPr kumimoji="0" lang="fr-FR" sz="1200" b="0" i="0" u="none" strike="noStrike" kern="1200" cap="none" spc="0" normalizeH="0" baseline="0" noProof="0" dirty="0" err="1">
                <a:ln>
                  <a:noFill/>
                </a:ln>
                <a:solidFill>
                  <a:srgbClr val="25465F"/>
                </a:solidFill>
                <a:effectLst/>
                <a:uLnTx/>
                <a:uFillTx/>
                <a:latin typeface="Bouygues Read"/>
                <a:ea typeface="+mn-ea"/>
                <a:cs typeface="+mn-cs"/>
              </a:rPr>
              <a:t>Curious</a:t>
            </a:r>
            <a:r>
              <a:rPr lang="fr-FR" sz="1200" dirty="0">
                <a:solidFill>
                  <a:srgbClr val="25465F"/>
                </a:solidFill>
                <a:latin typeface="Bouygues Read"/>
              </a:rPr>
              <a:t> »</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3/ Cliquer sur  « Activation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9/</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p:txBody>
      </p:sp>
      <p:pic>
        <p:nvPicPr>
          <p:cNvPr id="6" name="Image 5">
            <a:extLst>
              <a:ext uri="{FF2B5EF4-FFF2-40B4-BE49-F238E27FC236}">
                <a16:creationId xmlns:a16="http://schemas.microsoft.com/office/drawing/2014/main" id="{A829AFEF-0D23-5A2E-D340-F4CA89607271}"/>
              </a:ext>
            </a:extLst>
          </p:cNvPr>
          <p:cNvPicPr>
            <a:picLocks noChangeAspect="1"/>
          </p:cNvPicPr>
          <p:nvPr/>
        </p:nvPicPr>
        <p:blipFill>
          <a:blip r:embed="rId3"/>
          <a:stretch>
            <a:fillRect/>
          </a:stretch>
        </p:blipFill>
        <p:spPr>
          <a:xfrm>
            <a:off x="0" y="3786523"/>
            <a:ext cx="12192000" cy="2996448"/>
          </a:xfrm>
          <a:prstGeom prst="rect">
            <a:avLst/>
          </a:prstGeom>
        </p:spPr>
      </p:pic>
      <p:sp>
        <p:nvSpPr>
          <p:cNvPr id="2062" name="Rectangle : coins arrondis 2061">
            <a:extLst>
              <a:ext uri="{FF2B5EF4-FFF2-40B4-BE49-F238E27FC236}">
                <a16:creationId xmlns:a16="http://schemas.microsoft.com/office/drawing/2014/main" id="{294758E7-ADE8-0524-C642-D46C67CC7AE6}"/>
              </a:ext>
            </a:extLst>
          </p:cNvPr>
          <p:cNvSpPr/>
          <p:nvPr/>
        </p:nvSpPr>
        <p:spPr>
          <a:xfrm>
            <a:off x="4619458" y="5192785"/>
            <a:ext cx="848793" cy="553674"/>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665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63E44D5-8245-AA6B-71B5-B132B601AACC}"/>
              </a:ext>
            </a:extLst>
          </p:cNvPr>
          <p:cNvSpPr>
            <a:spLocks noGrp="1"/>
          </p:cNvSpPr>
          <p:nvPr>
            <p:ph type="body" sz="quarter" idx="11"/>
          </p:nvPr>
        </p:nvSpPr>
        <p:spPr>
          <a:xfrm>
            <a:off x="438305" y="357614"/>
            <a:ext cx="8118466" cy="375629"/>
          </a:xfrm>
        </p:spPr>
        <p:txBody>
          <a:bodyPr/>
          <a:lstStyle/>
          <a:p>
            <a:r>
              <a:rPr lang="fr-FR" dirty="0"/>
              <a:t>Passage de contexte de Be360 à Magento </a:t>
            </a:r>
          </a:p>
        </p:txBody>
      </p:sp>
      <p:sp>
        <p:nvSpPr>
          <p:cNvPr id="3" name="Espace réservé du texte 2">
            <a:extLst>
              <a:ext uri="{FF2B5EF4-FFF2-40B4-BE49-F238E27FC236}">
                <a16:creationId xmlns:a16="http://schemas.microsoft.com/office/drawing/2014/main" id="{0B223599-D8C9-8D10-B5C3-7CEC0504A41E}"/>
              </a:ext>
            </a:extLst>
          </p:cNvPr>
          <p:cNvSpPr>
            <a:spLocks noGrp="1"/>
          </p:cNvSpPr>
          <p:nvPr>
            <p:ph type="body" sz="quarter" idx="19"/>
          </p:nvPr>
        </p:nvSpPr>
        <p:spPr>
          <a:xfrm>
            <a:off x="438305" y="694040"/>
            <a:ext cx="10277888" cy="300446"/>
          </a:xfrm>
        </p:spPr>
        <p:txBody>
          <a:bodyPr/>
          <a:lstStyle/>
          <a:p>
            <a:r>
              <a:rPr lang="fr-FR" b="1" dirty="0"/>
              <a:t>pour un déjà client </a:t>
            </a:r>
          </a:p>
          <a:p>
            <a:endParaRPr lang="fr-FR" dirty="0"/>
          </a:p>
        </p:txBody>
      </p:sp>
      <p:grpSp>
        <p:nvGrpSpPr>
          <p:cNvPr id="7" name="Groupe 6">
            <a:extLst>
              <a:ext uri="{FF2B5EF4-FFF2-40B4-BE49-F238E27FC236}">
                <a16:creationId xmlns:a16="http://schemas.microsoft.com/office/drawing/2014/main" id="{EA3715E4-60FA-E323-C2E1-43E23A316617}"/>
              </a:ext>
            </a:extLst>
          </p:cNvPr>
          <p:cNvGrpSpPr/>
          <p:nvPr/>
        </p:nvGrpSpPr>
        <p:grpSpPr>
          <a:xfrm>
            <a:off x="707982" y="1784145"/>
            <a:ext cx="1200999" cy="781399"/>
            <a:chOff x="5606959" y="2588855"/>
            <a:chExt cx="3164228" cy="2014867"/>
          </a:xfrm>
        </p:grpSpPr>
        <p:sp>
          <p:nvSpPr>
            <p:cNvPr id="8" name="Google Shape;1354;p44">
              <a:extLst>
                <a:ext uri="{FF2B5EF4-FFF2-40B4-BE49-F238E27FC236}">
                  <a16:creationId xmlns:a16="http://schemas.microsoft.com/office/drawing/2014/main" id="{9334DBE5-BAF7-038C-F91D-5A3F792B4B4A}"/>
                </a:ext>
              </a:extLst>
            </p:cNvPr>
            <p:cNvSpPr/>
            <p:nvPr/>
          </p:nvSpPr>
          <p:spPr>
            <a:xfrm rot="13924699">
              <a:off x="6181639" y="2014175"/>
              <a:ext cx="2014867" cy="3164228"/>
            </a:xfrm>
            <a:custGeom>
              <a:avLst/>
              <a:gdLst/>
              <a:ahLst/>
              <a:cxnLst/>
              <a:rect l="l" t="t" r="r" b="b"/>
              <a:pathLst>
                <a:path w="13922" h="12620" extrusionOk="0">
                  <a:moveTo>
                    <a:pt x="6171" y="1"/>
                  </a:moveTo>
                  <a:cubicBezTo>
                    <a:pt x="5351" y="1"/>
                    <a:pt x="4532" y="126"/>
                    <a:pt x="3768" y="367"/>
                  </a:cubicBezTo>
                  <a:cubicBezTo>
                    <a:pt x="2053" y="904"/>
                    <a:pt x="283" y="2265"/>
                    <a:pt x="119" y="4068"/>
                  </a:cubicBezTo>
                  <a:cubicBezTo>
                    <a:pt x="0" y="5392"/>
                    <a:pt x="1111" y="6218"/>
                    <a:pt x="1305" y="7454"/>
                  </a:cubicBezTo>
                  <a:cubicBezTo>
                    <a:pt x="1421" y="8202"/>
                    <a:pt x="1050" y="8850"/>
                    <a:pt x="992" y="9573"/>
                  </a:cubicBezTo>
                  <a:cubicBezTo>
                    <a:pt x="945" y="10188"/>
                    <a:pt x="1180" y="10778"/>
                    <a:pt x="1615" y="11235"/>
                  </a:cubicBezTo>
                  <a:cubicBezTo>
                    <a:pt x="2419" y="12082"/>
                    <a:pt x="3680" y="12619"/>
                    <a:pt x="4903" y="12619"/>
                  </a:cubicBezTo>
                  <a:cubicBezTo>
                    <a:pt x="5733" y="12619"/>
                    <a:pt x="6546" y="12372"/>
                    <a:pt x="7187" y="11806"/>
                  </a:cubicBezTo>
                  <a:cubicBezTo>
                    <a:pt x="7813" y="11255"/>
                    <a:pt x="8364" y="10499"/>
                    <a:pt x="9212" y="10227"/>
                  </a:cubicBezTo>
                  <a:cubicBezTo>
                    <a:pt x="10910" y="9684"/>
                    <a:pt x="13509" y="9545"/>
                    <a:pt x="13764" y="7420"/>
                  </a:cubicBezTo>
                  <a:cubicBezTo>
                    <a:pt x="13922" y="6124"/>
                    <a:pt x="13071" y="4921"/>
                    <a:pt x="12354" y="3885"/>
                  </a:cubicBezTo>
                  <a:cubicBezTo>
                    <a:pt x="11464" y="2594"/>
                    <a:pt x="10614" y="1248"/>
                    <a:pt x="9065" y="575"/>
                  </a:cubicBezTo>
                  <a:cubicBezTo>
                    <a:pt x="8167" y="187"/>
                    <a:pt x="7169" y="1"/>
                    <a:pt x="6171" y="1"/>
                  </a:cubicBezTo>
                  <a:close/>
                </a:path>
              </a:pathLst>
            </a:custGeom>
            <a:solidFill>
              <a:sysClr val="window" lastClr="FFFFFF">
                <a:lumMod val="95000"/>
              </a:sys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9" name="Google Shape;1355;p44">
              <a:extLst>
                <a:ext uri="{FF2B5EF4-FFF2-40B4-BE49-F238E27FC236}">
                  <a16:creationId xmlns:a16="http://schemas.microsoft.com/office/drawing/2014/main" id="{2715249A-5F4E-7181-6719-CC2B2A1CF4BA}"/>
                </a:ext>
              </a:extLst>
            </p:cNvPr>
            <p:cNvSpPr/>
            <p:nvPr/>
          </p:nvSpPr>
          <p:spPr>
            <a:xfrm>
              <a:off x="6469984" y="2614134"/>
              <a:ext cx="848162" cy="860103"/>
            </a:xfrm>
            <a:custGeom>
              <a:avLst/>
              <a:gdLst/>
              <a:ahLst/>
              <a:cxnLst/>
              <a:rect l="l" t="t" r="r" b="b"/>
              <a:pathLst>
                <a:path w="41364" h="45033" extrusionOk="0">
                  <a:moveTo>
                    <a:pt x="24151" y="1"/>
                  </a:moveTo>
                  <a:cubicBezTo>
                    <a:pt x="14611" y="1"/>
                    <a:pt x="6906" y="6705"/>
                    <a:pt x="6906" y="14945"/>
                  </a:cubicBezTo>
                  <a:lnTo>
                    <a:pt x="6906" y="20148"/>
                  </a:lnTo>
                  <a:cubicBezTo>
                    <a:pt x="6906" y="20248"/>
                    <a:pt x="6906" y="20348"/>
                    <a:pt x="6906" y="20448"/>
                  </a:cubicBezTo>
                  <a:cubicBezTo>
                    <a:pt x="3003" y="21016"/>
                    <a:pt x="1" y="23951"/>
                    <a:pt x="1" y="27520"/>
                  </a:cubicBezTo>
                  <a:cubicBezTo>
                    <a:pt x="1" y="30689"/>
                    <a:pt x="2403" y="33391"/>
                    <a:pt x="5705" y="34325"/>
                  </a:cubicBezTo>
                  <a:cubicBezTo>
                    <a:pt x="5305" y="35159"/>
                    <a:pt x="5071" y="36093"/>
                    <a:pt x="5071" y="37060"/>
                  </a:cubicBezTo>
                  <a:cubicBezTo>
                    <a:pt x="5071" y="41030"/>
                    <a:pt x="8774" y="44266"/>
                    <a:pt x="13344" y="44266"/>
                  </a:cubicBezTo>
                  <a:cubicBezTo>
                    <a:pt x="17914" y="44266"/>
                    <a:pt x="21616" y="41030"/>
                    <a:pt x="21616" y="37060"/>
                  </a:cubicBezTo>
                  <a:cubicBezTo>
                    <a:pt x="21616" y="36293"/>
                    <a:pt x="21450" y="35559"/>
                    <a:pt x="21216" y="34859"/>
                  </a:cubicBezTo>
                  <a:lnTo>
                    <a:pt x="21216" y="34859"/>
                  </a:lnTo>
                  <a:cubicBezTo>
                    <a:pt x="21583" y="34926"/>
                    <a:pt x="21950" y="34959"/>
                    <a:pt x="22317" y="34992"/>
                  </a:cubicBezTo>
                  <a:cubicBezTo>
                    <a:pt x="21850" y="35860"/>
                    <a:pt x="21616" y="36860"/>
                    <a:pt x="21616" y="37861"/>
                  </a:cubicBezTo>
                  <a:cubicBezTo>
                    <a:pt x="21616" y="41830"/>
                    <a:pt x="25319" y="45033"/>
                    <a:pt x="29889" y="45033"/>
                  </a:cubicBezTo>
                  <a:cubicBezTo>
                    <a:pt x="34459" y="45033"/>
                    <a:pt x="38161" y="41830"/>
                    <a:pt x="38161" y="37861"/>
                  </a:cubicBezTo>
                  <a:cubicBezTo>
                    <a:pt x="38161" y="37527"/>
                    <a:pt x="38128" y="37160"/>
                    <a:pt x="38061" y="36827"/>
                  </a:cubicBezTo>
                  <a:cubicBezTo>
                    <a:pt x="40063" y="35526"/>
                    <a:pt x="41364" y="33424"/>
                    <a:pt x="41364" y="31089"/>
                  </a:cubicBezTo>
                  <a:cubicBezTo>
                    <a:pt x="41364" y="29422"/>
                    <a:pt x="40730" y="27920"/>
                    <a:pt x="39629" y="26686"/>
                  </a:cubicBezTo>
                  <a:cubicBezTo>
                    <a:pt x="40730" y="24718"/>
                    <a:pt x="41364" y="22483"/>
                    <a:pt x="41364" y="20115"/>
                  </a:cubicBezTo>
                  <a:lnTo>
                    <a:pt x="41364" y="14945"/>
                  </a:lnTo>
                  <a:cubicBezTo>
                    <a:pt x="41364" y="6705"/>
                    <a:pt x="33658" y="1"/>
                    <a:pt x="24151" y="1"/>
                  </a:cubicBez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0" name="Google Shape;1356;p44">
              <a:extLst>
                <a:ext uri="{FF2B5EF4-FFF2-40B4-BE49-F238E27FC236}">
                  <a16:creationId xmlns:a16="http://schemas.microsoft.com/office/drawing/2014/main" id="{31072FBA-0BF9-530D-97FD-0E391DDE8BC5}"/>
                </a:ext>
              </a:extLst>
            </p:cNvPr>
            <p:cNvSpPr/>
            <p:nvPr/>
          </p:nvSpPr>
          <p:spPr>
            <a:xfrm>
              <a:off x="6562335" y="3463982"/>
              <a:ext cx="737353" cy="1064008"/>
            </a:xfrm>
            <a:custGeom>
              <a:avLst/>
              <a:gdLst/>
              <a:ahLst/>
              <a:cxnLst/>
              <a:rect l="l" t="t" r="r" b="b"/>
              <a:pathLst>
                <a:path w="35960" h="55709" extrusionOk="0">
                  <a:moveTo>
                    <a:pt x="13313" y="0"/>
                  </a:moveTo>
                  <a:cubicBezTo>
                    <a:pt x="11558" y="0"/>
                    <a:pt x="9789" y="219"/>
                    <a:pt x="8039" y="669"/>
                  </a:cubicBezTo>
                  <a:lnTo>
                    <a:pt x="4203" y="1637"/>
                  </a:lnTo>
                  <a:lnTo>
                    <a:pt x="500" y="41232"/>
                  </a:lnTo>
                  <a:cubicBezTo>
                    <a:pt x="0" y="46702"/>
                    <a:pt x="3903" y="51572"/>
                    <a:pt x="9340" y="52273"/>
                  </a:cubicBezTo>
                  <a:lnTo>
                    <a:pt x="31990" y="55709"/>
                  </a:lnTo>
                  <a:cubicBezTo>
                    <a:pt x="31990" y="55709"/>
                    <a:pt x="35959" y="36028"/>
                    <a:pt x="35959" y="25287"/>
                  </a:cubicBezTo>
                  <a:cubicBezTo>
                    <a:pt x="35959" y="14512"/>
                    <a:pt x="33157" y="11677"/>
                    <a:pt x="31990" y="10243"/>
                  </a:cubicBezTo>
                  <a:cubicBezTo>
                    <a:pt x="31756" y="9976"/>
                    <a:pt x="31189" y="9242"/>
                    <a:pt x="30388" y="8275"/>
                  </a:cubicBezTo>
                  <a:cubicBezTo>
                    <a:pt x="26010" y="2953"/>
                    <a:pt x="19757" y="0"/>
                    <a:pt x="13313" y="0"/>
                  </a:cubicBezTo>
                  <a:close/>
                </a:path>
              </a:pathLst>
            </a:custGeom>
            <a:solidFill>
              <a:srgbClr val="50BFDA"/>
            </a:solidFill>
            <a:ln w="9525" cap="flat" cmpd="sng">
              <a:solidFill>
                <a:sysClr val="window" lastClr="FFFFF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1" name="Google Shape;1357;p44">
              <a:extLst>
                <a:ext uri="{FF2B5EF4-FFF2-40B4-BE49-F238E27FC236}">
                  <a16:creationId xmlns:a16="http://schemas.microsoft.com/office/drawing/2014/main" id="{06E507C5-AF1F-F43F-96D9-A6705F8385F5}"/>
                </a:ext>
              </a:extLst>
            </p:cNvPr>
            <p:cNvSpPr/>
            <p:nvPr/>
          </p:nvSpPr>
          <p:spPr>
            <a:xfrm>
              <a:off x="6491186" y="3463982"/>
              <a:ext cx="740777" cy="1064008"/>
            </a:xfrm>
            <a:custGeom>
              <a:avLst/>
              <a:gdLst/>
              <a:ahLst/>
              <a:cxnLst/>
              <a:rect l="l" t="t" r="r" b="b"/>
              <a:pathLst>
                <a:path w="36127" h="55709" extrusionOk="0">
                  <a:moveTo>
                    <a:pt x="13327" y="0"/>
                  </a:moveTo>
                  <a:cubicBezTo>
                    <a:pt x="11570" y="0"/>
                    <a:pt x="9797" y="219"/>
                    <a:pt x="8040" y="669"/>
                  </a:cubicBezTo>
                  <a:lnTo>
                    <a:pt x="4204" y="1637"/>
                  </a:lnTo>
                  <a:lnTo>
                    <a:pt x="501" y="41232"/>
                  </a:lnTo>
                  <a:cubicBezTo>
                    <a:pt x="1" y="46702"/>
                    <a:pt x="3904" y="51572"/>
                    <a:pt x="9374" y="52273"/>
                  </a:cubicBezTo>
                  <a:lnTo>
                    <a:pt x="36127" y="55709"/>
                  </a:lnTo>
                  <a:cubicBezTo>
                    <a:pt x="36127" y="55709"/>
                    <a:pt x="35960" y="36028"/>
                    <a:pt x="35960" y="25287"/>
                  </a:cubicBezTo>
                  <a:cubicBezTo>
                    <a:pt x="35960" y="14512"/>
                    <a:pt x="33191" y="11677"/>
                    <a:pt x="32024" y="10243"/>
                  </a:cubicBezTo>
                  <a:cubicBezTo>
                    <a:pt x="31790" y="9976"/>
                    <a:pt x="31190" y="9242"/>
                    <a:pt x="30389" y="8275"/>
                  </a:cubicBezTo>
                  <a:cubicBezTo>
                    <a:pt x="26011" y="2953"/>
                    <a:pt x="19779" y="0"/>
                    <a:pt x="13327"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2" name="Google Shape;1358;p44">
              <a:extLst>
                <a:ext uri="{FF2B5EF4-FFF2-40B4-BE49-F238E27FC236}">
                  <a16:creationId xmlns:a16="http://schemas.microsoft.com/office/drawing/2014/main" id="{C8E552D9-A4AF-1A8C-445F-A360A95BEEBF}"/>
                </a:ext>
              </a:extLst>
            </p:cNvPr>
            <p:cNvSpPr/>
            <p:nvPr/>
          </p:nvSpPr>
          <p:spPr>
            <a:xfrm>
              <a:off x="7380953" y="4286423"/>
              <a:ext cx="319438" cy="292023"/>
            </a:xfrm>
            <a:custGeom>
              <a:avLst/>
              <a:gdLst/>
              <a:ahLst/>
              <a:cxnLst/>
              <a:rect l="l" t="t" r="r" b="b"/>
              <a:pathLst>
                <a:path w="15579" h="15290" extrusionOk="0">
                  <a:moveTo>
                    <a:pt x="5540" y="0"/>
                  </a:moveTo>
                  <a:cubicBezTo>
                    <a:pt x="5415" y="0"/>
                    <a:pt x="5289" y="33"/>
                    <a:pt x="5171" y="104"/>
                  </a:cubicBezTo>
                  <a:lnTo>
                    <a:pt x="701" y="2506"/>
                  </a:lnTo>
                  <a:cubicBezTo>
                    <a:pt x="601" y="2573"/>
                    <a:pt x="534" y="2606"/>
                    <a:pt x="467" y="2639"/>
                  </a:cubicBezTo>
                  <a:lnTo>
                    <a:pt x="0" y="14214"/>
                  </a:lnTo>
                  <a:cubicBezTo>
                    <a:pt x="3003" y="14481"/>
                    <a:pt x="6405" y="14615"/>
                    <a:pt x="6805" y="14615"/>
                  </a:cubicBezTo>
                  <a:cubicBezTo>
                    <a:pt x="6839" y="14615"/>
                    <a:pt x="6839" y="14615"/>
                    <a:pt x="6872" y="14648"/>
                  </a:cubicBezTo>
                  <a:lnTo>
                    <a:pt x="11275" y="15282"/>
                  </a:lnTo>
                  <a:cubicBezTo>
                    <a:pt x="11312" y="15287"/>
                    <a:pt x="11349" y="15290"/>
                    <a:pt x="11385" y="15290"/>
                  </a:cubicBezTo>
                  <a:cubicBezTo>
                    <a:pt x="11808" y="15290"/>
                    <a:pt x="12176" y="14942"/>
                    <a:pt x="12176" y="14481"/>
                  </a:cubicBezTo>
                  <a:cubicBezTo>
                    <a:pt x="12142" y="14148"/>
                    <a:pt x="11942" y="13847"/>
                    <a:pt x="11609" y="13747"/>
                  </a:cubicBezTo>
                  <a:lnTo>
                    <a:pt x="7739" y="12547"/>
                  </a:lnTo>
                  <a:lnTo>
                    <a:pt x="13477" y="12880"/>
                  </a:lnTo>
                  <a:cubicBezTo>
                    <a:pt x="13501" y="12883"/>
                    <a:pt x="13525" y="12884"/>
                    <a:pt x="13549" y="12884"/>
                  </a:cubicBezTo>
                  <a:cubicBezTo>
                    <a:pt x="13853" y="12884"/>
                    <a:pt x="14120" y="12691"/>
                    <a:pt x="14244" y="12413"/>
                  </a:cubicBezTo>
                  <a:lnTo>
                    <a:pt x="14344" y="12213"/>
                  </a:lnTo>
                  <a:cubicBezTo>
                    <a:pt x="14544" y="11746"/>
                    <a:pt x="14244" y="11212"/>
                    <a:pt x="13744" y="11145"/>
                  </a:cubicBezTo>
                  <a:lnTo>
                    <a:pt x="7973" y="10245"/>
                  </a:lnTo>
                  <a:lnTo>
                    <a:pt x="7973" y="10245"/>
                  </a:lnTo>
                  <a:lnTo>
                    <a:pt x="14744" y="10345"/>
                  </a:lnTo>
                  <a:cubicBezTo>
                    <a:pt x="15145" y="10345"/>
                    <a:pt x="15478" y="10045"/>
                    <a:pt x="15545" y="9644"/>
                  </a:cubicBezTo>
                  <a:lnTo>
                    <a:pt x="15545" y="9544"/>
                  </a:lnTo>
                  <a:cubicBezTo>
                    <a:pt x="15578" y="9111"/>
                    <a:pt x="15278" y="8744"/>
                    <a:pt x="14844" y="8677"/>
                  </a:cubicBezTo>
                  <a:lnTo>
                    <a:pt x="8240" y="8010"/>
                  </a:lnTo>
                  <a:lnTo>
                    <a:pt x="13744" y="7776"/>
                  </a:lnTo>
                  <a:cubicBezTo>
                    <a:pt x="14177" y="7743"/>
                    <a:pt x="14511" y="7376"/>
                    <a:pt x="14511" y="6942"/>
                  </a:cubicBezTo>
                  <a:lnTo>
                    <a:pt x="14477" y="6742"/>
                  </a:lnTo>
                  <a:cubicBezTo>
                    <a:pt x="14444" y="6342"/>
                    <a:pt x="14110" y="6042"/>
                    <a:pt x="13710" y="6008"/>
                  </a:cubicBezTo>
                  <a:lnTo>
                    <a:pt x="8473" y="5875"/>
                  </a:lnTo>
                  <a:lnTo>
                    <a:pt x="8373" y="5875"/>
                  </a:lnTo>
                  <a:lnTo>
                    <a:pt x="4337" y="5108"/>
                  </a:lnTo>
                  <a:cubicBezTo>
                    <a:pt x="3736" y="5008"/>
                    <a:pt x="3503" y="4241"/>
                    <a:pt x="3937" y="3807"/>
                  </a:cubicBezTo>
                  <a:lnTo>
                    <a:pt x="6205" y="1439"/>
                  </a:lnTo>
                  <a:cubicBezTo>
                    <a:pt x="6472" y="1172"/>
                    <a:pt x="6505" y="705"/>
                    <a:pt x="6238" y="404"/>
                  </a:cubicBezTo>
                  <a:lnTo>
                    <a:pt x="6138" y="304"/>
                  </a:lnTo>
                  <a:cubicBezTo>
                    <a:pt x="5987" y="111"/>
                    <a:pt x="5767" y="0"/>
                    <a:pt x="5540" y="0"/>
                  </a:cubicBezTo>
                  <a:close/>
                </a:path>
              </a:pathLst>
            </a:custGeom>
            <a:solidFill>
              <a:srgbClr val="FFE2E5"/>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3" name="Google Shape;1359;p44">
              <a:extLst>
                <a:ext uri="{FF2B5EF4-FFF2-40B4-BE49-F238E27FC236}">
                  <a16:creationId xmlns:a16="http://schemas.microsoft.com/office/drawing/2014/main" id="{0914E01A-EFA5-387B-268E-DB3B909C15F7}"/>
                </a:ext>
              </a:extLst>
            </p:cNvPr>
            <p:cNvSpPr/>
            <p:nvPr/>
          </p:nvSpPr>
          <p:spPr>
            <a:xfrm>
              <a:off x="7292124" y="4327905"/>
              <a:ext cx="92353" cy="247203"/>
            </a:xfrm>
            <a:custGeom>
              <a:avLst/>
              <a:gdLst/>
              <a:ahLst/>
              <a:cxnLst/>
              <a:rect l="l" t="t" r="r" b="b"/>
              <a:pathLst>
                <a:path w="4504" h="12943" extrusionOk="0">
                  <a:moveTo>
                    <a:pt x="4503" y="0"/>
                  </a:moveTo>
                  <a:lnTo>
                    <a:pt x="2035" y="134"/>
                  </a:lnTo>
                  <a:cubicBezTo>
                    <a:pt x="1034" y="1101"/>
                    <a:pt x="0" y="9274"/>
                    <a:pt x="1535" y="12743"/>
                  </a:cubicBezTo>
                  <a:lnTo>
                    <a:pt x="4003" y="12943"/>
                  </a:lnTo>
                  <a:lnTo>
                    <a:pt x="4036" y="12042"/>
                  </a:lnTo>
                  <a:lnTo>
                    <a:pt x="4470" y="467"/>
                  </a:lnTo>
                  <a:lnTo>
                    <a:pt x="4503" y="0"/>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4" name="Google Shape;1360;p44">
              <a:extLst>
                <a:ext uri="{FF2B5EF4-FFF2-40B4-BE49-F238E27FC236}">
                  <a16:creationId xmlns:a16="http://schemas.microsoft.com/office/drawing/2014/main" id="{BB095601-D83D-2F1E-F1FE-6C6E8C6BEA6A}"/>
                </a:ext>
              </a:extLst>
            </p:cNvPr>
            <p:cNvSpPr/>
            <p:nvPr/>
          </p:nvSpPr>
          <p:spPr>
            <a:xfrm>
              <a:off x="6404329" y="3481764"/>
              <a:ext cx="931595" cy="1092734"/>
            </a:xfrm>
            <a:custGeom>
              <a:avLst/>
              <a:gdLst/>
              <a:ahLst/>
              <a:cxnLst/>
              <a:rect l="l" t="t" r="r" b="b"/>
              <a:pathLst>
                <a:path w="45433" h="57213" extrusionOk="0">
                  <a:moveTo>
                    <a:pt x="10631" y="0"/>
                  </a:moveTo>
                  <a:cubicBezTo>
                    <a:pt x="10012" y="0"/>
                    <a:pt x="9241" y="166"/>
                    <a:pt x="8273" y="539"/>
                  </a:cubicBezTo>
                  <a:cubicBezTo>
                    <a:pt x="901" y="3374"/>
                    <a:pt x="1" y="6510"/>
                    <a:pt x="468" y="13415"/>
                  </a:cubicBezTo>
                  <a:cubicBezTo>
                    <a:pt x="935" y="20486"/>
                    <a:pt x="4871" y="51408"/>
                    <a:pt x="4871" y="51408"/>
                  </a:cubicBezTo>
                  <a:cubicBezTo>
                    <a:pt x="4871" y="51408"/>
                    <a:pt x="4971" y="55745"/>
                    <a:pt x="11409" y="56079"/>
                  </a:cubicBezTo>
                  <a:cubicBezTo>
                    <a:pt x="15712" y="56312"/>
                    <a:pt x="35926" y="56812"/>
                    <a:pt x="44933" y="57213"/>
                  </a:cubicBezTo>
                  <a:cubicBezTo>
                    <a:pt x="44899" y="57179"/>
                    <a:pt x="44866" y="57113"/>
                    <a:pt x="44833" y="57046"/>
                  </a:cubicBezTo>
                  <a:cubicBezTo>
                    <a:pt x="43298" y="53577"/>
                    <a:pt x="44332" y="45404"/>
                    <a:pt x="45333" y="44437"/>
                  </a:cubicBezTo>
                  <a:cubicBezTo>
                    <a:pt x="45366" y="44403"/>
                    <a:pt x="45400" y="44370"/>
                    <a:pt x="45433" y="44370"/>
                  </a:cubicBezTo>
                  <a:lnTo>
                    <a:pt x="18981" y="42235"/>
                  </a:lnTo>
                  <a:cubicBezTo>
                    <a:pt x="18981" y="42235"/>
                    <a:pt x="18847" y="27958"/>
                    <a:pt x="17913" y="23522"/>
                  </a:cubicBezTo>
                  <a:cubicBezTo>
                    <a:pt x="15678" y="12814"/>
                    <a:pt x="16546" y="12948"/>
                    <a:pt x="14244" y="7444"/>
                  </a:cubicBezTo>
                  <a:cubicBezTo>
                    <a:pt x="12986" y="4425"/>
                    <a:pt x="13837" y="0"/>
                    <a:pt x="10631"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5" name="Google Shape;1361;p44">
              <a:extLst>
                <a:ext uri="{FF2B5EF4-FFF2-40B4-BE49-F238E27FC236}">
                  <a16:creationId xmlns:a16="http://schemas.microsoft.com/office/drawing/2014/main" id="{05ABB1B8-A5FB-AA29-38FE-D7ED9D03D3D8}"/>
                </a:ext>
              </a:extLst>
            </p:cNvPr>
            <p:cNvSpPr/>
            <p:nvPr/>
          </p:nvSpPr>
          <p:spPr>
            <a:xfrm>
              <a:off x="7154643" y="3023789"/>
              <a:ext cx="124505" cy="178408"/>
            </a:xfrm>
            <a:custGeom>
              <a:avLst/>
              <a:gdLst/>
              <a:ahLst/>
              <a:cxnLst/>
              <a:rect l="l" t="t" r="r" b="b"/>
              <a:pathLst>
                <a:path w="6072" h="9341" extrusionOk="0">
                  <a:moveTo>
                    <a:pt x="3036" y="0"/>
                  </a:moveTo>
                  <a:cubicBezTo>
                    <a:pt x="1368" y="0"/>
                    <a:pt x="0" y="2102"/>
                    <a:pt x="0" y="4670"/>
                  </a:cubicBezTo>
                  <a:cubicBezTo>
                    <a:pt x="0" y="7239"/>
                    <a:pt x="1335" y="9340"/>
                    <a:pt x="3036" y="9340"/>
                  </a:cubicBezTo>
                  <a:cubicBezTo>
                    <a:pt x="4704" y="9340"/>
                    <a:pt x="6071" y="7239"/>
                    <a:pt x="6071" y="4670"/>
                  </a:cubicBezTo>
                  <a:cubicBezTo>
                    <a:pt x="6071" y="2102"/>
                    <a:pt x="4704" y="0"/>
                    <a:pt x="3036" y="0"/>
                  </a:cubicBezTo>
                  <a:close/>
                </a:path>
              </a:pathLst>
            </a:custGeom>
            <a:solidFill>
              <a:srgbClr val="067596"/>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6" name="Google Shape;1362;p44">
              <a:extLst>
                <a:ext uri="{FF2B5EF4-FFF2-40B4-BE49-F238E27FC236}">
                  <a16:creationId xmlns:a16="http://schemas.microsoft.com/office/drawing/2014/main" id="{92164FE8-2D94-35A3-BC38-2EA0AF159BCC}"/>
                </a:ext>
              </a:extLst>
            </p:cNvPr>
            <p:cNvSpPr/>
            <p:nvPr/>
          </p:nvSpPr>
          <p:spPr>
            <a:xfrm>
              <a:off x="7149168" y="3026960"/>
              <a:ext cx="110132" cy="172678"/>
            </a:xfrm>
            <a:custGeom>
              <a:avLst/>
              <a:gdLst/>
              <a:ahLst/>
              <a:cxnLst/>
              <a:rect l="l" t="t" r="r" b="b"/>
              <a:pathLst>
                <a:path w="5371" h="9041" extrusionOk="0">
                  <a:moveTo>
                    <a:pt x="2669" y="1"/>
                  </a:moveTo>
                  <a:cubicBezTo>
                    <a:pt x="1201" y="1"/>
                    <a:pt x="1" y="2002"/>
                    <a:pt x="1" y="4504"/>
                  </a:cubicBezTo>
                  <a:cubicBezTo>
                    <a:pt x="1" y="7006"/>
                    <a:pt x="1201" y="9041"/>
                    <a:pt x="2669" y="9041"/>
                  </a:cubicBezTo>
                  <a:cubicBezTo>
                    <a:pt x="4170" y="9041"/>
                    <a:pt x="5371" y="7006"/>
                    <a:pt x="5371" y="4504"/>
                  </a:cubicBezTo>
                  <a:cubicBezTo>
                    <a:pt x="5371" y="2002"/>
                    <a:pt x="4170" y="1"/>
                    <a:pt x="2669"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7" name="Google Shape;1363;p44">
              <a:extLst>
                <a:ext uri="{FF2B5EF4-FFF2-40B4-BE49-F238E27FC236}">
                  <a16:creationId xmlns:a16="http://schemas.microsoft.com/office/drawing/2014/main" id="{A01F7499-57FD-CE47-EB5B-BABFC1C75B64}"/>
                </a:ext>
              </a:extLst>
            </p:cNvPr>
            <p:cNvSpPr/>
            <p:nvPr/>
          </p:nvSpPr>
          <p:spPr>
            <a:xfrm>
              <a:off x="6804571" y="3304108"/>
              <a:ext cx="169406" cy="306231"/>
            </a:xfrm>
            <a:custGeom>
              <a:avLst/>
              <a:gdLst/>
              <a:ahLst/>
              <a:cxnLst/>
              <a:rect l="l" t="t" r="r" b="b"/>
              <a:pathLst>
                <a:path w="11743" h="26498" extrusionOk="0">
                  <a:moveTo>
                    <a:pt x="601" y="0"/>
                  </a:moveTo>
                  <a:lnTo>
                    <a:pt x="1" y="14244"/>
                  </a:lnTo>
                  <a:lnTo>
                    <a:pt x="8707" y="25852"/>
                  </a:lnTo>
                  <a:cubicBezTo>
                    <a:pt x="9040" y="26300"/>
                    <a:pt x="9451" y="26497"/>
                    <a:pt x="9853" y="26497"/>
                  </a:cubicBezTo>
                  <a:cubicBezTo>
                    <a:pt x="10739" y="26497"/>
                    <a:pt x="11580" y="25538"/>
                    <a:pt x="11442" y="24184"/>
                  </a:cubicBezTo>
                  <a:lnTo>
                    <a:pt x="11743" y="1268"/>
                  </a:lnTo>
                  <a:lnTo>
                    <a:pt x="601" y="0"/>
                  </a:ln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8" name="Google Shape;1364;p44">
              <a:extLst>
                <a:ext uri="{FF2B5EF4-FFF2-40B4-BE49-F238E27FC236}">
                  <a16:creationId xmlns:a16="http://schemas.microsoft.com/office/drawing/2014/main" id="{013320FE-D261-8937-9F7A-44D795AF2A6C}"/>
                </a:ext>
              </a:extLst>
            </p:cNvPr>
            <p:cNvSpPr/>
            <p:nvPr/>
          </p:nvSpPr>
          <p:spPr>
            <a:xfrm>
              <a:off x="6753148" y="2886964"/>
              <a:ext cx="458980" cy="491713"/>
            </a:xfrm>
            <a:custGeom>
              <a:avLst/>
              <a:gdLst/>
              <a:ahLst/>
              <a:cxnLst/>
              <a:rect l="l" t="t" r="r" b="b"/>
              <a:pathLst>
                <a:path w="22384" h="25745" extrusionOk="0">
                  <a:moveTo>
                    <a:pt x="5220" y="0"/>
                  </a:moveTo>
                  <a:cubicBezTo>
                    <a:pt x="5131" y="0"/>
                    <a:pt x="5038" y="9"/>
                    <a:pt x="4938" y="26"/>
                  </a:cubicBezTo>
                  <a:cubicBezTo>
                    <a:pt x="2736" y="393"/>
                    <a:pt x="1802" y="1960"/>
                    <a:pt x="1635" y="4162"/>
                  </a:cubicBezTo>
                  <a:cubicBezTo>
                    <a:pt x="1268" y="8632"/>
                    <a:pt x="1468" y="13035"/>
                    <a:pt x="1102" y="17505"/>
                  </a:cubicBezTo>
                  <a:cubicBezTo>
                    <a:pt x="1068" y="17505"/>
                    <a:pt x="1" y="25744"/>
                    <a:pt x="10642" y="25744"/>
                  </a:cubicBezTo>
                  <a:lnTo>
                    <a:pt x="11542" y="25744"/>
                  </a:lnTo>
                  <a:cubicBezTo>
                    <a:pt x="17513" y="25744"/>
                    <a:pt x="22383" y="20907"/>
                    <a:pt x="22383" y="14936"/>
                  </a:cubicBezTo>
                  <a:lnTo>
                    <a:pt x="22383" y="2761"/>
                  </a:lnTo>
                  <a:cubicBezTo>
                    <a:pt x="20923" y="3265"/>
                    <a:pt x="15808" y="3770"/>
                    <a:pt x="12806" y="3770"/>
                  </a:cubicBezTo>
                  <a:cubicBezTo>
                    <a:pt x="12035" y="3770"/>
                    <a:pt x="11404" y="3737"/>
                    <a:pt x="11009" y="3662"/>
                  </a:cubicBezTo>
                  <a:cubicBezTo>
                    <a:pt x="6675" y="2776"/>
                    <a:pt x="6841" y="0"/>
                    <a:pt x="5220" y="0"/>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9" name="Google Shape;1365;p44">
              <a:extLst>
                <a:ext uri="{FF2B5EF4-FFF2-40B4-BE49-F238E27FC236}">
                  <a16:creationId xmlns:a16="http://schemas.microsoft.com/office/drawing/2014/main" id="{E0B8B7B6-B22D-CE28-1D52-F33E0955C04B}"/>
                </a:ext>
              </a:extLst>
            </p:cNvPr>
            <p:cNvSpPr/>
            <p:nvPr/>
          </p:nvSpPr>
          <p:spPr>
            <a:xfrm>
              <a:off x="6846176" y="3149918"/>
              <a:ext cx="110132" cy="40166"/>
            </a:xfrm>
            <a:custGeom>
              <a:avLst/>
              <a:gdLst/>
              <a:ahLst/>
              <a:cxnLst/>
              <a:rect l="l" t="t" r="r" b="b"/>
              <a:pathLst>
                <a:path w="5371" h="2103" extrusionOk="0">
                  <a:moveTo>
                    <a:pt x="1068" y="1"/>
                  </a:moveTo>
                  <a:cubicBezTo>
                    <a:pt x="467" y="1"/>
                    <a:pt x="0" y="468"/>
                    <a:pt x="0" y="1068"/>
                  </a:cubicBezTo>
                  <a:cubicBezTo>
                    <a:pt x="0" y="1635"/>
                    <a:pt x="467" y="2102"/>
                    <a:pt x="1068" y="2102"/>
                  </a:cubicBezTo>
                  <a:lnTo>
                    <a:pt x="4337" y="2102"/>
                  </a:lnTo>
                  <a:cubicBezTo>
                    <a:pt x="4904" y="2102"/>
                    <a:pt x="5371" y="1635"/>
                    <a:pt x="5371" y="1068"/>
                  </a:cubicBezTo>
                  <a:cubicBezTo>
                    <a:pt x="5371" y="468"/>
                    <a:pt x="4904" y="1"/>
                    <a:pt x="4337"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 name="Google Shape;1366;p44">
              <a:extLst>
                <a:ext uri="{FF2B5EF4-FFF2-40B4-BE49-F238E27FC236}">
                  <a16:creationId xmlns:a16="http://schemas.microsoft.com/office/drawing/2014/main" id="{1482CCC1-6EE6-47C7-D57F-ECFA50F98C21}"/>
                </a:ext>
              </a:extLst>
            </p:cNvPr>
            <p:cNvSpPr/>
            <p:nvPr/>
          </p:nvSpPr>
          <p:spPr>
            <a:xfrm>
              <a:off x="7125240" y="3149918"/>
              <a:ext cx="76606" cy="40166"/>
            </a:xfrm>
            <a:custGeom>
              <a:avLst/>
              <a:gdLst/>
              <a:ahLst/>
              <a:cxnLst/>
              <a:rect l="l" t="t" r="r" b="b"/>
              <a:pathLst>
                <a:path w="3736" h="2103" extrusionOk="0">
                  <a:moveTo>
                    <a:pt x="1034" y="1"/>
                  </a:moveTo>
                  <a:cubicBezTo>
                    <a:pt x="467" y="1"/>
                    <a:pt x="0" y="468"/>
                    <a:pt x="0" y="1068"/>
                  </a:cubicBezTo>
                  <a:cubicBezTo>
                    <a:pt x="0" y="1635"/>
                    <a:pt x="467" y="2102"/>
                    <a:pt x="1034" y="2102"/>
                  </a:cubicBezTo>
                  <a:lnTo>
                    <a:pt x="2702" y="2102"/>
                  </a:lnTo>
                  <a:cubicBezTo>
                    <a:pt x="3269" y="2102"/>
                    <a:pt x="3736" y="1635"/>
                    <a:pt x="3736" y="1068"/>
                  </a:cubicBezTo>
                  <a:cubicBezTo>
                    <a:pt x="3736" y="468"/>
                    <a:pt x="3269" y="1"/>
                    <a:pt x="2702"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1" name="Google Shape;1367;p44">
              <a:extLst>
                <a:ext uri="{FF2B5EF4-FFF2-40B4-BE49-F238E27FC236}">
                  <a16:creationId xmlns:a16="http://schemas.microsoft.com/office/drawing/2014/main" id="{12F08A3B-42BA-7062-8481-A6E8E01B5576}"/>
                </a:ext>
              </a:extLst>
            </p:cNvPr>
            <p:cNvSpPr/>
            <p:nvPr/>
          </p:nvSpPr>
          <p:spPr>
            <a:xfrm>
              <a:off x="6958483" y="3217401"/>
              <a:ext cx="115314" cy="50880"/>
            </a:xfrm>
            <a:custGeom>
              <a:avLst/>
              <a:gdLst/>
              <a:ahLst/>
              <a:cxnLst/>
              <a:rect l="l" t="t" r="r" b="b"/>
              <a:pathLst>
                <a:path w="6905" h="3270" extrusionOk="0">
                  <a:moveTo>
                    <a:pt x="0" y="0"/>
                  </a:moveTo>
                  <a:cubicBezTo>
                    <a:pt x="0" y="1802"/>
                    <a:pt x="1468" y="3269"/>
                    <a:pt x="3269" y="3269"/>
                  </a:cubicBezTo>
                  <a:lnTo>
                    <a:pt x="4904" y="3269"/>
                  </a:lnTo>
                  <a:cubicBezTo>
                    <a:pt x="6004" y="3269"/>
                    <a:pt x="6905" y="2369"/>
                    <a:pt x="6905" y="1235"/>
                  </a:cubicBezTo>
                  <a:lnTo>
                    <a:pt x="690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2" name="Google Shape;1368;p44">
              <a:extLst>
                <a:ext uri="{FF2B5EF4-FFF2-40B4-BE49-F238E27FC236}">
                  <a16:creationId xmlns:a16="http://schemas.microsoft.com/office/drawing/2014/main" id="{781BEDB9-2EF9-72E6-D839-CEA60EEF95BB}"/>
                </a:ext>
              </a:extLst>
            </p:cNvPr>
            <p:cNvSpPr/>
            <p:nvPr/>
          </p:nvSpPr>
          <p:spPr>
            <a:xfrm>
              <a:off x="6694342" y="2706268"/>
              <a:ext cx="463757" cy="330286"/>
            </a:xfrm>
            <a:custGeom>
              <a:avLst/>
              <a:gdLst/>
              <a:ahLst/>
              <a:cxnLst/>
              <a:rect l="l" t="t" r="r" b="b"/>
              <a:pathLst>
                <a:path w="22617" h="17293" extrusionOk="0">
                  <a:moveTo>
                    <a:pt x="15343" y="1"/>
                  </a:moveTo>
                  <a:cubicBezTo>
                    <a:pt x="11233" y="1"/>
                    <a:pt x="7279" y="1673"/>
                    <a:pt x="5304" y="3749"/>
                  </a:cubicBezTo>
                  <a:cubicBezTo>
                    <a:pt x="100" y="9220"/>
                    <a:pt x="0" y="17292"/>
                    <a:pt x="0" y="17292"/>
                  </a:cubicBezTo>
                  <a:lnTo>
                    <a:pt x="1968" y="17292"/>
                  </a:lnTo>
                  <a:cubicBezTo>
                    <a:pt x="1968" y="17292"/>
                    <a:pt x="1635" y="7919"/>
                    <a:pt x="8773" y="3749"/>
                  </a:cubicBezTo>
                  <a:cubicBezTo>
                    <a:pt x="11294" y="2283"/>
                    <a:pt x="13811" y="1816"/>
                    <a:pt x="15993" y="1816"/>
                  </a:cubicBezTo>
                  <a:cubicBezTo>
                    <a:pt x="19818" y="1816"/>
                    <a:pt x="22616" y="3249"/>
                    <a:pt x="22616" y="3249"/>
                  </a:cubicBezTo>
                  <a:cubicBezTo>
                    <a:pt x="21182" y="1815"/>
                    <a:pt x="21215" y="1147"/>
                    <a:pt x="19247" y="547"/>
                  </a:cubicBezTo>
                  <a:cubicBezTo>
                    <a:pt x="17969" y="169"/>
                    <a:pt x="16648" y="1"/>
                    <a:pt x="15343"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3" name="Google Shape;1369;p44">
              <a:extLst>
                <a:ext uri="{FF2B5EF4-FFF2-40B4-BE49-F238E27FC236}">
                  <a16:creationId xmlns:a16="http://schemas.microsoft.com/office/drawing/2014/main" id="{73288E9C-0B9E-9873-A2FE-B8B8FCC3B2A1}"/>
                </a:ext>
              </a:extLst>
            </p:cNvPr>
            <p:cNvSpPr/>
            <p:nvPr/>
          </p:nvSpPr>
          <p:spPr>
            <a:xfrm>
              <a:off x="6675191" y="3023789"/>
              <a:ext cx="124485" cy="178408"/>
            </a:xfrm>
            <a:custGeom>
              <a:avLst/>
              <a:gdLst/>
              <a:ahLst/>
              <a:cxnLst/>
              <a:rect l="l" t="t" r="r" b="b"/>
              <a:pathLst>
                <a:path w="6071" h="9341" extrusionOk="0">
                  <a:moveTo>
                    <a:pt x="3036" y="0"/>
                  </a:moveTo>
                  <a:cubicBezTo>
                    <a:pt x="1368" y="0"/>
                    <a:pt x="0" y="2102"/>
                    <a:pt x="0" y="4670"/>
                  </a:cubicBezTo>
                  <a:cubicBezTo>
                    <a:pt x="0" y="7239"/>
                    <a:pt x="1368" y="9340"/>
                    <a:pt x="3036" y="9340"/>
                  </a:cubicBezTo>
                  <a:cubicBezTo>
                    <a:pt x="4703" y="9340"/>
                    <a:pt x="6071" y="7239"/>
                    <a:pt x="6071" y="4670"/>
                  </a:cubicBezTo>
                  <a:cubicBezTo>
                    <a:pt x="6071" y="2102"/>
                    <a:pt x="4703" y="0"/>
                    <a:pt x="3036"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4" name="Google Shape;1370;p44">
              <a:extLst>
                <a:ext uri="{FF2B5EF4-FFF2-40B4-BE49-F238E27FC236}">
                  <a16:creationId xmlns:a16="http://schemas.microsoft.com/office/drawing/2014/main" id="{49F00864-99C8-748A-14B2-5DBAF9133CC7}"/>
                </a:ext>
              </a:extLst>
            </p:cNvPr>
            <p:cNvSpPr/>
            <p:nvPr/>
          </p:nvSpPr>
          <p:spPr>
            <a:xfrm>
              <a:off x="6669716" y="3026960"/>
              <a:ext cx="110132" cy="172678"/>
            </a:xfrm>
            <a:custGeom>
              <a:avLst/>
              <a:gdLst/>
              <a:ahLst/>
              <a:cxnLst/>
              <a:rect l="l" t="t" r="r" b="b"/>
              <a:pathLst>
                <a:path w="5371" h="9041" extrusionOk="0">
                  <a:moveTo>
                    <a:pt x="2702" y="1"/>
                  </a:moveTo>
                  <a:cubicBezTo>
                    <a:pt x="1201" y="1"/>
                    <a:pt x="0" y="2002"/>
                    <a:pt x="0" y="4504"/>
                  </a:cubicBezTo>
                  <a:cubicBezTo>
                    <a:pt x="0" y="7006"/>
                    <a:pt x="1201" y="9041"/>
                    <a:pt x="2702" y="9041"/>
                  </a:cubicBezTo>
                  <a:cubicBezTo>
                    <a:pt x="4170" y="9041"/>
                    <a:pt x="5371" y="7006"/>
                    <a:pt x="5371" y="4504"/>
                  </a:cubicBezTo>
                  <a:cubicBezTo>
                    <a:pt x="5371" y="2002"/>
                    <a:pt x="4170" y="1"/>
                    <a:pt x="2702"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5" name="Google Shape;1371;p44">
              <a:extLst>
                <a:ext uri="{FF2B5EF4-FFF2-40B4-BE49-F238E27FC236}">
                  <a16:creationId xmlns:a16="http://schemas.microsoft.com/office/drawing/2014/main" id="{D1A04D23-A3C4-5041-7FD6-F0652531C9D1}"/>
                </a:ext>
              </a:extLst>
            </p:cNvPr>
            <p:cNvSpPr/>
            <p:nvPr/>
          </p:nvSpPr>
          <p:spPr>
            <a:xfrm>
              <a:off x="6718947" y="3119990"/>
              <a:ext cx="270889" cy="199416"/>
            </a:xfrm>
            <a:custGeom>
              <a:avLst/>
              <a:gdLst/>
              <a:ahLst/>
              <a:cxnLst/>
              <a:rect l="l" t="t" r="r" b="b"/>
              <a:pathLst>
                <a:path w="13211" h="10441" extrusionOk="0">
                  <a:moveTo>
                    <a:pt x="468" y="0"/>
                  </a:moveTo>
                  <a:lnTo>
                    <a:pt x="1" y="167"/>
                  </a:lnTo>
                  <a:lnTo>
                    <a:pt x="2936" y="8106"/>
                  </a:lnTo>
                  <a:cubicBezTo>
                    <a:pt x="3470" y="9507"/>
                    <a:pt x="5004" y="10441"/>
                    <a:pt x="6806" y="10441"/>
                  </a:cubicBezTo>
                  <a:lnTo>
                    <a:pt x="13210" y="10441"/>
                  </a:lnTo>
                  <a:lnTo>
                    <a:pt x="13210" y="9941"/>
                  </a:lnTo>
                  <a:lnTo>
                    <a:pt x="6806" y="9941"/>
                  </a:lnTo>
                  <a:cubicBezTo>
                    <a:pt x="5238" y="9941"/>
                    <a:pt x="3870" y="9107"/>
                    <a:pt x="3403" y="7906"/>
                  </a:cubicBezTo>
                  <a:lnTo>
                    <a:pt x="468"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6" name="Google Shape;1372;p44">
              <a:extLst>
                <a:ext uri="{FF2B5EF4-FFF2-40B4-BE49-F238E27FC236}">
                  <a16:creationId xmlns:a16="http://schemas.microsoft.com/office/drawing/2014/main" id="{2FE9C000-F827-BD17-F8CA-67936C665DB1}"/>
                </a:ext>
              </a:extLst>
            </p:cNvPr>
            <p:cNvSpPr/>
            <p:nvPr/>
          </p:nvSpPr>
          <p:spPr>
            <a:xfrm>
              <a:off x="6690918" y="3070925"/>
              <a:ext cx="60879" cy="89212"/>
            </a:xfrm>
            <a:custGeom>
              <a:avLst/>
              <a:gdLst/>
              <a:ahLst/>
              <a:cxnLst/>
              <a:rect l="l" t="t" r="r" b="b"/>
              <a:pathLst>
                <a:path w="2969" h="4671" extrusionOk="0">
                  <a:moveTo>
                    <a:pt x="1501" y="1"/>
                  </a:moveTo>
                  <a:cubicBezTo>
                    <a:pt x="667" y="1"/>
                    <a:pt x="0" y="1068"/>
                    <a:pt x="0" y="2336"/>
                  </a:cubicBezTo>
                  <a:cubicBezTo>
                    <a:pt x="0" y="3637"/>
                    <a:pt x="667" y="4671"/>
                    <a:pt x="1501" y="4671"/>
                  </a:cubicBezTo>
                  <a:cubicBezTo>
                    <a:pt x="2302" y="4671"/>
                    <a:pt x="2969" y="3637"/>
                    <a:pt x="2969" y="2336"/>
                  </a:cubicBezTo>
                  <a:cubicBezTo>
                    <a:pt x="2969" y="1068"/>
                    <a:pt x="2302" y="1"/>
                    <a:pt x="1501"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7" name="Google Shape;1373;p44">
              <a:extLst>
                <a:ext uri="{FF2B5EF4-FFF2-40B4-BE49-F238E27FC236}">
                  <a16:creationId xmlns:a16="http://schemas.microsoft.com/office/drawing/2014/main" id="{E765CFA6-9E83-A923-4722-147452113ECA}"/>
                </a:ext>
              </a:extLst>
            </p:cNvPr>
            <p:cNvSpPr/>
            <p:nvPr/>
          </p:nvSpPr>
          <p:spPr>
            <a:xfrm>
              <a:off x="6976132" y="3304104"/>
              <a:ext cx="78677" cy="25497"/>
            </a:xfrm>
            <a:custGeom>
              <a:avLst/>
              <a:gdLst/>
              <a:ahLst/>
              <a:cxnLst/>
              <a:rect l="l" t="t" r="r" b="b"/>
              <a:pathLst>
                <a:path w="3837" h="1335" extrusionOk="0">
                  <a:moveTo>
                    <a:pt x="834" y="0"/>
                  </a:moveTo>
                  <a:cubicBezTo>
                    <a:pt x="400" y="0"/>
                    <a:pt x="0" y="301"/>
                    <a:pt x="0" y="668"/>
                  </a:cubicBezTo>
                  <a:cubicBezTo>
                    <a:pt x="0" y="1034"/>
                    <a:pt x="400" y="1335"/>
                    <a:pt x="834" y="1335"/>
                  </a:cubicBezTo>
                  <a:lnTo>
                    <a:pt x="3002" y="1335"/>
                  </a:lnTo>
                  <a:cubicBezTo>
                    <a:pt x="3436" y="1335"/>
                    <a:pt x="3836" y="1034"/>
                    <a:pt x="3836" y="668"/>
                  </a:cubicBezTo>
                  <a:cubicBezTo>
                    <a:pt x="3836" y="301"/>
                    <a:pt x="3436" y="0"/>
                    <a:pt x="3002"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8" name="Google Shape;1374;p44">
              <a:extLst>
                <a:ext uri="{FF2B5EF4-FFF2-40B4-BE49-F238E27FC236}">
                  <a16:creationId xmlns:a16="http://schemas.microsoft.com/office/drawing/2014/main" id="{A0037D86-1136-1330-8B10-C7F60A5D4748}"/>
                </a:ext>
              </a:extLst>
            </p:cNvPr>
            <p:cNvSpPr/>
            <p:nvPr/>
          </p:nvSpPr>
          <p:spPr>
            <a:xfrm>
              <a:off x="7205247" y="3430254"/>
              <a:ext cx="1234614" cy="833974"/>
            </a:xfrm>
            <a:custGeom>
              <a:avLst/>
              <a:gdLst/>
              <a:ahLst/>
              <a:cxnLst/>
              <a:rect l="l" t="t" r="r" b="b"/>
              <a:pathLst>
                <a:path w="60211" h="43665" extrusionOk="0">
                  <a:moveTo>
                    <a:pt x="2069" y="0"/>
                  </a:moveTo>
                  <a:cubicBezTo>
                    <a:pt x="935" y="0"/>
                    <a:pt x="1" y="934"/>
                    <a:pt x="1" y="2102"/>
                  </a:cubicBezTo>
                  <a:lnTo>
                    <a:pt x="1" y="41597"/>
                  </a:lnTo>
                  <a:cubicBezTo>
                    <a:pt x="1" y="42731"/>
                    <a:pt x="935" y="43665"/>
                    <a:pt x="2069" y="43665"/>
                  </a:cubicBezTo>
                  <a:lnTo>
                    <a:pt x="58109" y="43665"/>
                  </a:lnTo>
                  <a:cubicBezTo>
                    <a:pt x="59276" y="43665"/>
                    <a:pt x="60210" y="42731"/>
                    <a:pt x="60210" y="41597"/>
                  </a:cubicBezTo>
                  <a:lnTo>
                    <a:pt x="60210" y="2102"/>
                  </a:lnTo>
                  <a:cubicBezTo>
                    <a:pt x="60210" y="934"/>
                    <a:pt x="59276" y="0"/>
                    <a:pt x="58109"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9" name="Google Shape;1375;p44">
              <a:extLst>
                <a:ext uri="{FF2B5EF4-FFF2-40B4-BE49-F238E27FC236}">
                  <a16:creationId xmlns:a16="http://schemas.microsoft.com/office/drawing/2014/main" id="{CC6AAA6E-0D82-94B8-CC64-9A8C5E185D8B}"/>
                </a:ext>
              </a:extLst>
            </p:cNvPr>
            <p:cNvSpPr/>
            <p:nvPr/>
          </p:nvSpPr>
          <p:spPr>
            <a:xfrm>
              <a:off x="7279124" y="3430884"/>
              <a:ext cx="1165513" cy="837813"/>
            </a:xfrm>
            <a:custGeom>
              <a:avLst/>
              <a:gdLst/>
              <a:ahLst/>
              <a:cxnLst/>
              <a:rect l="l" t="t" r="r" b="b"/>
              <a:pathLst>
                <a:path w="56841" h="43866" extrusionOk="0">
                  <a:moveTo>
                    <a:pt x="2435" y="0"/>
                  </a:moveTo>
                  <a:cubicBezTo>
                    <a:pt x="1101" y="0"/>
                    <a:pt x="0" y="1068"/>
                    <a:pt x="0" y="2402"/>
                  </a:cubicBezTo>
                  <a:lnTo>
                    <a:pt x="0" y="41463"/>
                  </a:lnTo>
                  <a:cubicBezTo>
                    <a:pt x="0" y="42798"/>
                    <a:pt x="1101" y="43865"/>
                    <a:pt x="2435" y="43865"/>
                  </a:cubicBezTo>
                  <a:lnTo>
                    <a:pt x="54406" y="43865"/>
                  </a:lnTo>
                  <a:cubicBezTo>
                    <a:pt x="55740" y="43865"/>
                    <a:pt x="56841" y="42798"/>
                    <a:pt x="56841" y="41463"/>
                  </a:cubicBezTo>
                  <a:lnTo>
                    <a:pt x="56841" y="2402"/>
                  </a:lnTo>
                  <a:cubicBezTo>
                    <a:pt x="56841" y="1068"/>
                    <a:pt x="55740" y="0"/>
                    <a:pt x="54406" y="0"/>
                  </a:cubicBezTo>
                  <a:close/>
                </a:path>
              </a:pathLst>
            </a:custGeom>
            <a:solidFill>
              <a:srgbClr val="50BFDA"/>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0" name="Google Shape;1376;p44">
              <a:extLst>
                <a:ext uri="{FF2B5EF4-FFF2-40B4-BE49-F238E27FC236}">
                  <a16:creationId xmlns:a16="http://schemas.microsoft.com/office/drawing/2014/main" id="{6FA7C380-7E34-1F93-5E4A-45388DA14E19}"/>
                </a:ext>
              </a:extLst>
            </p:cNvPr>
            <p:cNvSpPr/>
            <p:nvPr/>
          </p:nvSpPr>
          <p:spPr>
            <a:xfrm>
              <a:off x="7756528" y="3865385"/>
              <a:ext cx="188111" cy="614179"/>
            </a:xfrm>
            <a:custGeom>
              <a:avLst/>
              <a:gdLst/>
              <a:ahLst/>
              <a:cxnLst/>
              <a:rect l="l" t="t" r="r" b="b"/>
              <a:pathLst>
                <a:path w="9174" h="32157" extrusionOk="0">
                  <a:moveTo>
                    <a:pt x="1" y="0"/>
                  </a:moveTo>
                  <a:lnTo>
                    <a:pt x="1" y="32156"/>
                  </a:lnTo>
                  <a:lnTo>
                    <a:pt x="9174" y="32156"/>
                  </a:lnTo>
                  <a:lnTo>
                    <a:pt x="9174"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1" name="Google Shape;1377;p44">
              <a:extLst>
                <a:ext uri="{FF2B5EF4-FFF2-40B4-BE49-F238E27FC236}">
                  <a16:creationId xmlns:a16="http://schemas.microsoft.com/office/drawing/2014/main" id="{067AE148-EC75-17F7-5B8B-4DAF4DF16059}"/>
                </a:ext>
              </a:extLst>
            </p:cNvPr>
            <p:cNvSpPr/>
            <p:nvPr/>
          </p:nvSpPr>
          <p:spPr>
            <a:xfrm>
              <a:off x="7803728" y="3865385"/>
              <a:ext cx="140909" cy="614179"/>
            </a:xfrm>
            <a:custGeom>
              <a:avLst/>
              <a:gdLst/>
              <a:ahLst/>
              <a:cxnLst/>
              <a:rect l="l" t="t" r="r" b="b"/>
              <a:pathLst>
                <a:path w="6872" h="32157" extrusionOk="0">
                  <a:moveTo>
                    <a:pt x="0" y="0"/>
                  </a:moveTo>
                  <a:lnTo>
                    <a:pt x="0" y="32156"/>
                  </a:lnTo>
                  <a:lnTo>
                    <a:pt x="6872" y="32156"/>
                  </a:lnTo>
                  <a:lnTo>
                    <a:pt x="6872"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8" name="Google Shape;1378;p44">
              <a:extLst>
                <a:ext uri="{FF2B5EF4-FFF2-40B4-BE49-F238E27FC236}">
                  <a16:creationId xmlns:a16="http://schemas.microsoft.com/office/drawing/2014/main" id="{FCEE002C-C439-972B-A76C-3862BA3F14AF}"/>
                </a:ext>
              </a:extLst>
            </p:cNvPr>
            <p:cNvSpPr/>
            <p:nvPr/>
          </p:nvSpPr>
          <p:spPr>
            <a:xfrm>
              <a:off x="7681297" y="3742427"/>
              <a:ext cx="348171" cy="254213"/>
            </a:xfrm>
            <a:custGeom>
              <a:avLst/>
              <a:gdLst/>
              <a:ahLst/>
              <a:cxnLst/>
              <a:rect l="l" t="t" r="r" b="b"/>
              <a:pathLst>
                <a:path w="16980" h="13310" extrusionOk="0">
                  <a:moveTo>
                    <a:pt x="6038" y="0"/>
                  </a:moveTo>
                  <a:cubicBezTo>
                    <a:pt x="2702" y="0"/>
                    <a:pt x="0" y="2702"/>
                    <a:pt x="0" y="6038"/>
                  </a:cubicBezTo>
                  <a:lnTo>
                    <a:pt x="0" y="7272"/>
                  </a:lnTo>
                  <a:cubicBezTo>
                    <a:pt x="0" y="10608"/>
                    <a:pt x="2702" y="13310"/>
                    <a:pt x="6038" y="13310"/>
                  </a:cubicBezTo>
                  <a:lnTo>
                    <a:pt x="10942" y="13310"/>
                  </a:lnTo>
                  <a:cubicBezTo>
                    <a:pt x="14277" y="13310"/>
                    <a:pt x="16979" y="10608"/>
                    <a:pt x="16979" y="7272"/>
                  </a:cubicBezTo>
                  <a:lnTo>
                    <a:pt x="16979" y="6038"/>
                  </a:lnTo>
                  <a:cubicBezTo>
                    <a:pt x="16979" y="2702"/>
                    <a:pt x="14277" y="0"/>
                    <a:pt x="10942" y="0"/>
                  </a:cubicBezTo>
                  <a:close/>
                </a:path>
              </a:pathLst>
            </a:custGeom>
            <a:solidFill>
              <a:srgbClr val="25465F"/>
            </a:solidFill>
            <a:ln w="9525" cap="flat" cmpd="sng">
              <a:solidFill>
                <a:srgbClr val="50BFDA"/>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9" name="Google Shape;1379;p44">
              <a:extLst>
                <a:ext uri="{FF2B5EF4-FFF2-40B4-BE49-F238E27FC236}">
                  <a16:creationId xmlns:a16="http://schemas.microsoft.com/office/drawing/2014/main" id="{97931049-F9E7-ACEB-B1DC-5D64D9639441}"/>
                </a:ext>
              </a:extLst>
            </p:cNvPr>
            <p:cNvSpPr/>
            <p:nvPr/>
          </p:nvSpPr>
          <p:spPr>
            <a:xfrm>
              <a:off x="7608211" y="4422214"/>
              <a:ext cx="476757" cy="178404"/>
            </a:xfrm>
            <a:custGeom>
              <a:avLst/>
              <a:gdLst/>
              <a:ahLst/>
              <a:cxnLst/>
              <a:rect l="l" t="t" r="r" b="b"/>
              <a:pathLst>
                <a:path w="29855" h="3236" extrusionOk="0">
                  <a:moveTo>
                    <a:pt x="0" y="0"/>
                  </a:moveTo>
                  <a:lnTo>
                    <a:pt x="0" y="3236"/>
                  </a:lnTo>
                  <a:lnTo>
                    <a:pt x="29855" y="3236"/>
                  </a:lnTo>
                  <a:lnTo>
                    <a:pt x="29855" y="0"/>
                  </a:lnTo>
                  <a:close/>
                </a:path>
              </a:pathLst>
            </a:custGeom>
            <a:solidFill>
              <a:srgbClr val="25465F"/>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cxnSp>
          <p:nvCxnSpPr>
            <p:cNvPr id="2051" name="Google Shape;1380;p44">
              <a:extLst>
                <a:ext uri="{FF2B5EF4-FFF2-40B4-BE49-F238E27FC236}">
                  <a16:creationId xmlns:a16="http://schemas.microsoft.com/office/drawing/2014/main" id="{9A570F73-9621-8FB0-60DE-2D144BD266B1}"/>
                </a:ext>
              </a:extLst>
            </p:cNvPr>
            <p:cNvCxnSpPr/>
            <p:nvPr/>
          </p:nvCxnSpPr>
          <p:spPr>
            <a:xfrm>
              <a:off x="6728912" y="3740764"/>
              <a:ext cx="81099" cy="543038"/>
            </a:xfrm>
            <a:prstGeom prst="straightConnector1">
              <a:avLst/>
            </a:prstGeom>
            <a:noFill/>
            <a:ln w="9525" cap="flat" cmpd="sng">
              <a:solidFill>
                <a:sysClr val="window" lastClr="FFFFFF"/>
              </a:solidFill>
              <a:prstDash val="solid"/>
              <a:round/>
              <a:headEnd type="none" w="med" len="med"/>
              <a:tailEnd type="none" w="med" len="med"/>
            </a:ln>
          </p:spPr>
        </p:cxnSp>
        <p:grpSp>
          <p:nvGrpSpPr>
            <p:cNvPr id="2052" name="Google Shape;1383;p44">
              <a:extLst>
                <a:ext uri="{FF2B5EF4-FFF2-40B4-BE49-F238E27FC236}">
                  <a16:creationId xmlns:a16="http://schemas.microsoft.com/office/drawing/2014/main" id="{50F69D3B-C6BA-4415-ADB5-2E15E84555EB}"/>
                </a:ext>
              </a:extLst>
            </p:cNvPr>
            <p:cNvGrpSpPr/>
            <p:nvPr/>
          </p:nvGrpSpPr>
          <p:grpSpPr>
            <a:xfrm>
              <a:off x="6880026" y="3000176"/>
              <a:ext cx="274408" cy="176993"/>
              <a:chOff x="4427259" y="2314274"/>
              <a:chExt cx="417049" cy="288792"/>
            </a:xfrm>
          </p:grpSpPr>
          <p:sp>
            <p:nvSpPr>
              <p:cNvPr id="2055" name="Google Shape;1384;p44">
                <a:extLst>
                  <a:ext uri="{FF2B5EF4-FFF2-40B4-BE49-F238E27FC236}">
                    <a16:creationId xmlns:a16="http://schemas.microsoft.com/office/drawing/2014/main" id="{30E48B69-69F1-B06F-D02B-0E5C7067F405}"/>
                  </a:ext>
                </a:extLst>
              </p:cNvPr>
              <p:cNvSpPr/>
              <p:nvPr/>
            </p:nvSpPr>
            <p:spPr>
              <a:xfrm>
                <a:off x="4792911"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6" name="Google Shape;1385;p44">
                <a:extLst>
                  <a:ext uri="{FF2B5EF4-FFF2-40B4-BE49-F238E27FC236}">
                    <a16:creationId xmlns:a16="http://schemas.microsoft.com/office/drawing/2014/main" id="{E679C176-8CC9-C685-AD2E-6DC7BF3144FA}"/>
                  </a:ext>
                </a:extLst>
              </p:cNvPr>
              <p:cNvSpPr/>
              <p:nvPr/>
            </p:nvSpPr>
            <p:spPr>
              <a:xfrm rot="-695416" flipH="1">
                <a:off x="4628181" y="2521993"/>
                <a:ext cx="79438" cy="81073"/>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7" name="Google Shape;1386;p44">
                <a:extLst>
                  <a:ext uri="{FF2B5EF4-FFF2-40B4-BE49-F238E27FC236}">
                    <a16:creationId xmlns:a16="http://schemas.microsoft.com/office/drawing/2014/main" id="{597F683D-744E-1A9A-DD5D-A3BCA707EE33}"/>
                  </a:ext>
                </a:extLst>
              </p:cNvPr>
              <p:cNvSpPr/>
              <p:nvPr/>
            </p:nvSpPr>
            <p:spPr>
              <a:xfrm rot="6266316">
                <a:off x="4426591"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8" name="Google Shape;1387;p44">
                <a:extLst>
                  <a:ext uri="{FF2B5EF4-FFF2-40B4-BE49-F238E27FC236}">
                    <a16:creationId xmlns:a16="http://schemas.microsoft.com/office/drawing/2014/main" id="{212D38B9-2E90-7106-43B0-54005400134B}"/>
                  </a:ext>
                </a:extLst>
              </p:cNvPr>
              <p:cNvSpPr/>
              <p:nvPr/>
            </p:nvSpPr>
            <p:spPr>
              <a:xfrm rot="-6266316" flipH="1">
                <a:off x="4740669"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9" name="Google Shape;1388;p44">
                <a:extLst>
                  <a:ext uri="{FF2B5EF4-FFF2-40B4-BE49-F238E27FC236}">
                    <a16:creationId xmlns:a16="http://schemas.microsoft.com/office/drawing/2014/main" id="{B7C663E9-C7AE-745B-65D9-5B1276FC6B67}"/>
                  </a:ext>
                </a:extLst>
              </p:cNvPr>
              <p:cNvSpPr/>
              <p:nvPr/>
            </p:nvSpPr>
            <p:spPr>
              <a:xfrm>
                <a:off x="4461829"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grpSp>
        <p:sp>
          <p:nvSpPr>
            <p:cNvPr id="2053" name="Google Shape;1389;p44">
              <a:extLst>
                <a:ext uri="{FF2B5EF4-FFF2-40B4-BE49-F238E27FC236}">
                  <a16:creationId xmlns:a16="http://schemas.microsoft.com/office/drawing/2014/main" id="{F2E2B662-A796-7341-2FA2-B32CCA8CEB3D}"/>
                </a:ext>
              </a:extLst>
            </p:cNvPr>
            <p:cNvSpPr/>
            <p:nvPr/>
          </p:nvSpPr>
          <p:spPr>
            <a:xfrm rot="2229197">
              <a:off x="6903441" y="3362739"/>
              <a:ext cx="110710" cy="16746"/>
            </a:xfrm>
            <a:custGeom>
              <a:avLst/>
              <a:gdLst/>
              <a:ahLst/>
              <a:cxnLst/>
              <a:rect l="l" t="t" r="r" b="b"/>
              <a:pathLst>
                <a:path w="4601" h="1393" extrusionOk="0">
                  <a:moveTo>
                    <a:pt x="0" y="1022"/>
                  </a:moveTo>
                  <a:cubicBezTo>
                    <a:pt x="1364" y="1802"/>
                    <a:pt x="3578" y="1193"/>
                    <a:pt x="4601" y="0"/>
                  </a:cubicBezTo>
                </a:path>
              </a:pathLst>
            </a:custGeom>
            <a:noFill/>
            <a:ln w="9525" cap="flat" cmpd="sng">
              <a:solidFill>
                <a:srgbClr val="25465F"/>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54" name="Google Shape;1390;p44">
              <a:extLst>
                <a:ext uri="{FF2B5EF4-FFF2-40B4-BE49-F238E27FC236}">
                  <a16:creationId xmlns:a16="http://schemas.microsoft.com/office/drawing/2014/main" id="{021DBB6E-B0DD-AE94-37AE-0973EE3352E0}"/>
                </a:ext>
              </a:extLst>
            </p:cNvPr>
            <p:cNvCxnSpPr/>
            <p:nvPr/>
          </p:nvCxnSpPr>
          <p:spPr>
            <a:xfrm>
              <a:off x="6806568" y="4280951"/>
              <a:ext cx="546783" cy="54636"/>
            </a:xfrm>
            <a:prstGeom prst="straightConnector1">
              <a:avLst/>
            </a:prstGeom>
            <a:noFill/>
            <a:ln w="9525" cap="flat" cmpd="sng">
              <a:solidFill>
                <a:sysClr val="window" lastClr="FFFFFF"/>
              </a:solidFill>
              <a:prstDash val="solid"/>
              <a:round/>
              <a:headEnd type="none" w="med" len="med"/>
              <a:tailEnd type="none" w="med" len="med"/>
            </a:ln>
          </p:spPr>
        </p:cxnSp>
      </p:grpSp>
      <p:sp>
        <p:nvSpPr>
          <p:cNvPr id="2061" name="ZoneTexte 2060">
            <a:extLst>
              <a:ext uri="{FF2B5EF4-FFF2-40B4-BE49-F238E27FC236}">
                <a16:creationId xmlns:a16="http://schemas.microsoft.com/office/drawing/2014/main" id="{6AD8AEAA-B6B8-C089-FBEC-F6F625B67563}"/>
              </a:ext>
            </a:extLst>
          </p:cNvPr>
          <p:cNvSpPr txBox="1"/>
          <p:nvPr/>
        </p:nvSpPr>
        <p:spPr>
          <a:xfrm>
            <a:off x="2375464" y="1301043"/>
            <a:ext cx="67260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rPr>
              <a:t>Créer la demande </a:t>
            </a:r>
            <a:r>
              <a:rPr kumimoji="0" lang="fr-FR" sz="1400" b="1" i="0" u="none" strike="noStrike" kern="1200" cap="none" spc="0" normalizeH="0" baseline="0" noProof="0" dirty="0">
                <a:ln>
                  <a:noFill/>
                </a:ln>
                <a:solidFill>
                  <a:srgbClr val="25465F"/>
                </a:solidFill>
                <a:effectLst/>
                <a:uLnTx/>
                <a:uFillTx/>
                <a:latin typeface="Bouygues Read"/>
                <a:ea typeface="+mn-lt"/>
                <a:cs typeface="+mn-lt"/>
              </a:rPr>
              <a:t>souscrire à une nouvelle offre </a:t>
            </a:r>
            <a:endParaRPr kumimoji="0" lang="fr-FR" sz="1400" b="1" i="0" u="none" strike="noStrike" kern="1200" cap="none" spc="0" normalizeH="0" baseline="0" noProof="0" dirty="0">
              <a:ln>
                <a:noFill/>
              </a:ln>
              <a:solidFill>
                <a:prstClr val="black"/>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fr-FR" sz="1800" b="0"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endParaRPr>
          </a:p>
        </p:txBody>
      </p:sp>
      <p:sp>
        <p:nvSpPr>
          <p:cNvPr id="4" name="Rectangle : coins arrondis 3">
            <a:extLst>
              <a:ext uri="{FF2B5EF4-FFF2-40B4-BE49-F238E27FC236}">
                <a16:creationId xmlns:a16="http://schemas.microsoft.com/office/drawing/2014/main" id="{05B8F954-0713-B691-7404-5D8A680799C4}"/>
              </a:ext>
            </a:extLst>
          </p:cNvPr>
          <p:cNvSpPr/>
          <p:nvPr/>
        </p:nvSpPr>
        <p:spPr>
          <a:xfrm>
            <a:off x="2375464" y="1659784"/>
            <a:ext cx="6993694" cy="1743653"/>
          </a:xfrm>
          <a:prstGeom prst="roundRect">
            <a:avLst>
              <a:gd name="adj" fmla="val 5580"/>
            </a:avLst>
          </a:prstGeom>
          <a:noFill/>
          <a:ln w="28575">
            <a:solidFill>
              <a:srgbClr val="254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2C341AEE-F58B-CFF1-C396-05DC1CF92C19}"/>
              </a:ext>
            </a:extLst>
          </p:cNvPr>
          <p:cNvSpPr txBox="1"/>
          <p:nvPr/>
        </p:nvSpPr>
        <p:spPr>
          <a:xfrm>
            <a:off x="2446802" y="1649112"/>
            <a:ext cx="69936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1/ Vérifier l’identité du client , puis cliquer sur </a:t>
            </a:r>
            <a:r>
              <a:rPr lang="fr-FR" sz="1200" dirty="0">
                <a:solidFill>
                  <a:srgbClr val="25465F"/>
                </a:solidFill>
                <a:latin typeface="Bouygues Read"/>
              </a:rPr>
              <a:t>«  client vérifié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2/ Aller dans « Be </a:t>
            </a:r>
            <a:r>
              <a:rPr kumimoji="0" lang="fr-FR" sz="1200" b="0" i="0" u="none" strike="noStrike" kern="1200" cap="none" spc="0" normalizeH="0" baseline="0" noProof="0" dirty="0" err="1">
                <a:ln>
                  <a:noFill/>
                </a:ln>
                <a:solidFill>
                  <a:srgbClr val="25465F"/>
                </a:solidFill>
                <a:effectLst/>
                <a:uLnTx/>
                <a:uFillTx/>
                <a:latin typeface="Bouygues Read"/>
                <a:ea typeface="+mn-ea"/>
                <a:cs typeface="+mn-cs"/>
              </a:rPr>
              <a:t>Curious</a:t>
            </a:r>
            <a:r>
              <a:rPr lang="fr-FR" sz="1200" dirty="0">
                <a:solidFill>
                  <a:srgbClr val="25465F"/>
                </a:solidFill>
                <a:latin typeface="Bouygues Read"/>
              </a:rPr>
              <a:t> »</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3/ Cliquer sur  « Activation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4/ Dans le menu déroulant choisir « souscrire à une nouvelle offre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9/</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p:txBody>
      </p:sp>
      <p:pic>
        <p:nvPicPr>
          <p:cNvPr id="2050" name="Image 2049">
            <a:extLst>
              <a:ext uri="{FF2B5EF4-FFF2-40B4-BE49-F238E27FC236}">
                <a16:creationId xmlns:a16="http://schemas.microsoft.com/office/drawing/2014/main" id="{5B019FE6-8C7C-E0D2-9E58-6FC00DA93296}"/>
              </a:ext>
            </a:extLst>
          </p:cNvPr>
          <p:cNvPicPr>
            <a:picLocks noChangeAspect="1"/>
          </p:cNvPicPr>
          <p:nvPr/>
        </p:nvPicPr>
        <p:blipFill>
          <a:blip r:embed="rId3"/>
          <a:stretch>
            <a:fillRect/>
          </a:stretch>
        </p:blipFill>
        <p:spPr>
          <a:xfrm>
            <a:off x="926875" y="3545950"/>
            <a:ext cx="9127222" cy="3230714"/>
          </a:xfrm>
          <a:prstGeom prst="rect">
            <a:avLst/>
          </a:prstGeom>
        </p:spPr>
      </p:pic>
      <p:sp>
        <p:nvSpPr>
          <p:cNvPr id="2060" name="Rectangle : coins arrondis 2059">
            <a:extLst>
              <a:ext uri="{FF2B5EF4-FFF2-40B4-BE49-F238E27FC236}">
                <a16:creationId xmlns:a16="http://schemas.microsoft.com/office/drawing/2014/main" id="{5A38A432-B9C7-B845-58C2-9AD692B0B076}"/>
              </a:ext>
            </a:extLst>
          </p:cNvPr>
          <p:cNvSpPr/>
          <p:nvPr/>
        </p:nvSpPr>
        <p:spPr>
          <a:xfrm>
            <a:off x="3122797" y="4789631"/>
            <a:ext cx="1722619" cy="178545"/>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106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Image 2063">
            <a:extLst>
              <a:ext uri="{FF2B5EF4-FFF2-40B4-BE49-F238E27FC236}">
                <a16:creationId xmlns:a16="http://schemas.microsoft.com/office/drawing/2014/main" id="{B2AE71EC-6496-D24E-A2F0-247F944F40F4}"/>
              </a:ext>
            </a:extLst>
          </p:cNvPr>
          <p:cNvPicPr>
            <a:picLocks noChangeAspect="1"/>
          </p:cNvPicPr>
          <p:nvPr/>
        </p:nvPicPr>
        <p:blipFill>
          <a:blip r:embed="rId3"/>
          <a:stretch>
            <a:fillRect/>
          </a:stretch>
        </p:blipFill>
        <p:spPr>
          <a:xfrm>
            <a:off x="1162979" y="3746377"/>
            <a:ext cx="9165952" cy="2939006"/>
          </a:xfrm>
          <a:prstGeom prst="rect">
            <a:avLst/>
          </a:prstGeom>
        </p:spPr>
      </p:pic>
      <p:grpSp>
        <p:nvGrpSpPr>
          <p:cNvPr id="7" name="Groupe 6">
            <a:extLst>
              <a:ext uri="{FF2B5EF4-FFF2-40B4-BE49-F238E27FC236}">
                <a16:creationId xmlns:a16="http://schemas.microsoft.com/office/drawing/2014/main" id="{EA3715E4-60FA-E323-C2E1-43E23A316617}"/>
              </a:ext>
            </a:extLst>
          </p:cNvPr>
          <p:cNvGrpSpPr/>
          <p:nvPr/>
        </p:nvGrpSpPr>
        <p:grpSpPr>
          <a:xfrm>
            <a:off x="860333" y="1741741"/>
            <a:ext cx="1200999" cy="781399"/>
            <a:chOff x="5606959" y="2588855"/>
            <a:chExt cx="3164228" cy="2014867"/>
          </a:xfrm>
        </p:grpSpPr>
        <p:sp>
          <p:nvSpPr>
            <p:cNvPr id="8" name="Google Shape;1354;p44">
              <a:extLst>
                <a:ext uri="{FF2B5EF4-FFF2-40B4-BE49-F238E27FC236}">
                  <a16:creationId xmlns:a16="http://schemas.microsoft.com/office/drawing/2014/main" id="{9334DBE5-BAF7-038C-F91D-5A3F792B4B4A}"/>
                </a:ext>
              </a:extLst>
            </p:cNvPr>
            <p:cNvSpPr/>
            <p:nvPr/>
          </p:nvSpPr>
          <p:spPr>
            <a:xfrm rot="13924699">
              <a:off x="6181639" y="2014175"/>
              <a:ext cx="2014867" cy="3164228"/>
            </a:xfrm>
            <a:custGeom>
              <a:avLst/>
              <a:gdLst/>
              <a:ahLst/>
              <a:cxnLst/>
              <a:rect l="l" t="t" r="r" b="b"/>
              <a:pathLst>
                <a:path w="13922" h="12620" extrusionOk="0">
                  <a:moveTo>
                    <a:pt x="6171" y="1"/>
                  </a:moveTo>
                  <a:cubicBezTo>
                    <a:pt x="5351" y="1"/>
                    <a:pt x="4532" y="126"/>
                    <a:pt x="3768" y="367"/>
                  </a:cubicBezTo>
                  <a:cubicBezTo>
                    <a:pt x="2053" y="904"/>
                    <a:pt x="283" y="2265"/>
                    <a:pt x="119" y="4068"/>
                  </a:cubicBezTo>
                  <a:cubicBezTo>
                    <a:pt x="0" y="5392"/>
                    <a:pt x="1111" y="6218"/>
                    <a:pt x="1305" y="7454"/>
                  </a:cubicBezTo>
                  <a:cubicBezTo>
                    <a:pt x="1421" y="8202"/>
                    <a:pt x="1050" y="8850"/>
                    <a:pt x="992" y="9573"/>
                  </a:cubicBezTo>
                  <a:cubicBezTo>
                    <a:pt x="945" y="10188"/>
                    <a:pt x="1180" y="10778"/>
                    <a:pt x="1615" y="11235"/>
                  </a:cubicBezTo>
                  <a:cubicBezTo>
                    <a:pt x="2419" y="12082"/>
                    <a:pt x="3680" y="12619"/>
                    <a:pt x="4903" y="12619"/>
                  </a:cubicBezTo>
                  <a:cubicBezTo>
                    <a:pt x="5733" y="12619"/>
                    <a:pt x="6546" y="12372"/>
                    <a:pt x="7187" y="11806"/>
                  </a:cubicBezTo>
                  <a:cubicBezTo>
                    <a:pt x="7813" y="11255"/>
                    <a:pt x="8364" y="10499"/>
                    <a:pt x="9212" y="10227"/>
                  </a:cubicBezTo>
                  <a:cubicBezTo>
                    <a:pt x="10910" y="9684"/>
                    <a:pt x="13509" y="9545"/>
                    <a:pt x="13764" y="7420"/>
                  </a:cubicBezTo>
                  <a:cubicBezTo>
                    <a:pt x="13922" y="6124"/>
                    <a:pt x="13071" y="4921"/>
                    <a:pt x="12354" y="3885"/>
                  </a:cubicBezTo>
                  <a:cubicBezTo>
                    <a:pt x="11464" y="2594"/>
                    <a:pt x="10614" y="1248"/>
                    <a:pt x="9065" y="575"/>
                  </a:cubicBezTo>
                  <a:cubicBezTo>
                    <a:pt x="8167" y="187"/>
                    <a:pt x="7169" y="1"/>
                    <a:pt x="6171" y="1"/>
                  </a:cubicBezTo>
                  <a:close/>
                </a:path>
              </a:pathLst>
            </a:custGeom>
            <a:solidFill>
              <a:sysClr val="window" lastClr="FFFFFF">
                <a:lumMod val="95000"/>
              </a:sys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9" name="Google Shape;1355;p44">
              <a:extLst>
                <a:ext uri="{FF2B5EF4-FFF2-40B4-BE49-F238E27FC236}">
                  <a16:creationId xmlns:a16="http://schemas.microsoft.com/office/drawing/2014/main" id="{2715249A-5F4E-7181-6719-CC2B2A1CF4BA}"/>
                </a:ext>
              </a:extLst>
            </p:cNvPr>
            <p:cNvSpPr/>
            <p:nvPr/>
          </p:nvSpPr>
          <p:spPr>
            <a:xfrm>
              <a:off x="6469984" y="2614134"/>
              <a:ext cx="848162" cy="860103"/>
            </a:xfrm>
            <a:custGeom>
              <a:avLst/>
              <a:gdLst/>
              <a:ahLst/>
              <a:cxnLst/>
              <a:rect l="l" t="t" r="r" b="b"/>
              <a:pathLst>
                <a:path w="41364" h="45033" extrusionOk="0">
                  <a:moveTo>
                    <a:pt x="24151" y="1"/>
                  </a:moveTo>
                  <a:cubicBezTo>
                    <a:pt x="14611" y="1"/>
                    <a:pt x="6906" y="6705"/>
                    <a:pt x="6906" y="14945"/>
                  </a:cubicBezTo>
                  <a:lnTo>
                    <a:pt x="6906" y="20148"/>
                  </a:lnTo>
                  <a:cubicBezTo>
                    <a:pt x="6906" y="20248"/>
                    <a:pt x="6906" y="20348"/>
                    <a:pt x="6906" y="20448"/>
                  </a:cubicBezTo>
                  <a:cubicBezTo>
                    <a:pt x="3003" y="21016"/>
                    <a:pt x="1" y="23951"/>
                    <a:pt x="1" y="27520"/>
                  </a:cubicBezTo>
                  <a:cubicBezTo>
                    <a:pt x="1" y="30689"/>
                    <a:pt x="2403" y="33391"/>
                    <a:pt x="5705" y="34325"/>
                  </a:cubicBezTo>
                  <a:cubicBezTo>
                    <a:pt x="5305" y="35159"/>
                    <a:pt x="5071" y="36093"/>
                    <a:pt x="5071" y="37060"/>
                  </a:cubicBezTo>
                  <a:cubicBezTo>
                    <a:pt x="5071" y="41030"/>
                    <a:pt x="8774" y="44266"/>
                    <a:pt x="13344" y="44266"/>
                  </a:cubicBezTo>
                  <a:cubicBezTo>
                    <a:pt x="17914" y="44266"/>
                    <a:pt x="21616" y="41030"/>
                    <a:pt x="21616" y="37060"/>
                  </a:cubicBezTo>
                  <a:cubicBezTo>
                    <a:pt x="21616" y="36293"/>
                    <a:pt x="21450" y="35559"/>
                    <a:pt x="21216" y="34859"/>
                  </a:cubicBezTo>
                  <a:lnTo>
                    <a:pt x="21216" y="34859"/>
                  </a:lnTo>
                  <a:cubicBezTo>
                    <a:pt x="21583" y="34926"/>
                    <a:pt x="21950" y="34959"/>
                    <a:pt x="22317" y="34992"/>
                  </a:cubicBezTo>
                  <a:cubicBezTo>
                    <a:pt x="21850" y="35860"/>
                    <a:pt x="21616" y="36860"/>
                    <a:pt x="21616" y="37861"/>
                  </a:cubicBezTo>
                  <a:cubicBezTo>
                    <a:pt x="21616" y="41830"/>
                    <a:pt x="25319" y="45033"/>
                    <a:pt x="29889" y="45033"/>
                  </a:cubicBezTo>
                  <a:cubicBezTo>
                    <a:pt x="34459" y="45033"/>
                    <a:pt x="38161" y="41830"/>
                    <a:pt x="38161" y="37861"/>
                  </a:cubicBezTo>
                  <a:cubicBezTo>
                    <a:pt x="38161" y="37527"/>
                    <a:pt x="38128" y="37160"/>
                    <a:pt x="38061" y="36827"/>
                  </a:cubicBezTo>
                  <a:cubicBezTo>
                    <a:pt x="40063" y="35526"/>
                    <a:pt x="41364" y="33424"/>
                    <a:pt x="41364" y="31089"/>
                  </a:cubicBezTo>
                  <a:cubicBezTo>
                    <a:pt x="41364" y="29422"/>
                    <a:pt x="40730" y="27920"/>
                    <a:pt x="39629" y="26686"/>
                  </a:cubicBezTo>
                  <a:cubicBezTo>
                    <a:pt x="40730" y="24718"/>
                    <a:pt x="41364" y="22483"/>
                    <a:pt x="41364" y="20115"/>
                  </a:cubicBezTo>
                  <a:lnTo>
                    <a:pt x="41364" y="14945"/>
                  </a:lnTo>
                  <a:cubicBezTo>
                    <a:pt x="41364" y="6705"/>
                    <a:pt x="33658" y="1"/>
                    <a:pt x="24151" y="1"/>
                  </a:cubicBez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0" name="Google Shape;1356;p44">
              <a:extLst>
                <a:ext uri="{FF2B5EF4-FFF2-40B4-BE49-F238E27FC236}">
                  <a16:creationId xmlns:a16="http://schemas.microsoft.com/office/drawing/2014/main" id="{31072FBA-0BF9-530D-97FD-0E391DDE8BC5}"/>
                </a:ext>
              </a:extLst>
            </p:cNvPr>
            <p:cNvSpPr/>
            <p:nvPr/>
          </p:nvSpPr>
          <p:spPr>
            <a:xfrm>
              <a:off x="6562335" y="3463982"/>
              <a:ext cx="737353" cy="1064008"/>
            </a:xfrm>
            <a:custGeom>
              <a:avLst/>
              <a:gdLst/>
              <a:ahLst/>
              <a:cxnLst/>
              <a:rect l="l" t="t" r="r" b="b"/>
              <a:pathLst>
                <a:path w="35960" h="55709" extrusionOk="0">
                  <a:moveTo>
                    <a:pt x="13313" y="0"/>
                  </a:moveTo>
                  <a:cubicBezTo>
                    <a:pt x="11558" y="0"/>
                    <a:pt x="9789" y="219"/>
                    <a:pt x="8039" y="669"/>
                  </a:cubicBezTo>
                  <a:lnTo>
                    <a:pt x="4203" y="1637"/>
                  </a:lnTo>
                  <a:lnTo>
                    <a:pt x="500" y="41232"/>
                  </a:lnTo>
                  <a:cubicBezTo>
                    <a:pt x="0" y="46702"/>
                    <a:pt x="3903" y="51572"/>
                    <a:pt x="9340" y="52273"/>
                  </a:cubicBezTo>
                  <a:lnTo>
                    <a:pt x="31990" y="55709"/>
                  </a:lnTo>
                  <a:cubicBezTo>
                    <a:pt x="31990" y="55709"/>
                    <a:pt x="35959" y="36028"/>
                    <a:pt x="35959" y="25287"/>
                  </a:cubicBezTo>
                  <a:cubicBezTo>
                    <a:pt x="35959" y="14512"/>
                    <a:pt x="33157" y="11677"/>
                    <a:pt x="31990" y="10243"/>
                  </a:cubicBezTo>
                  <a:cubicBezTo>
                    <a:pt x="31756" y="9976"/>
                    <a:pt x="31189" y="9242"/>
                    <a:pt x="30388" y="8275"/>
                  </a:cubicBezTo>
                  <a:cubicBezTo>
                    <a:pt x="26010" y="2953"/>
                    <a:pt x="19757" y="0"/>
                    <a:pt x="13313" y="0"/>
                  </a:cubicBezTo>
                  <a:close/>
                </a:path>
              </a:pathLst>
            </a:custGeom>
            <a:solidFill>
              <a:srgbClr val="50BFDA"/>
            </a:solidFill>
            <a:ln w="9525" cap="flat" cmpd="sng">
              <a:solidFill>
                <a:sysClr val="window" lastClr="FFFFF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1" name="Google Shape;1357;p44">
              <a:extLst>
                <a:ext uri="{FF2B5EF4-FFF2-40B4-BE49-F238E27FC236}">
                  <a16:creationId xmlns:a16="http://schemas.microsoft.com/office/drawing/2014/main" id="{06E507C5-AF1F-F43F-96D9-A6705F8385F5}"/>
                </a:ext>
              </a:extLst>
            </p:cNvPr>
            <p:cNvSpPr/>
            <p:nvPr/>
          </p:nvSpPr>
          <p:spPr>
            <a:xfrm>
              <a:off x="6491186" y="3463982"/>
              <a:ext cx="740777" cy="1064008"/>
            </a:xfrm>
            <a:custGeom>
              <a:avLst/>
              <a:gdLst/>
              <a:ahLst/>
              <a:cxnLst/>
              <a:rect l="l" t="t" r="r" b="b"/>
              <a:pathLst>
                <a:path w="36127" h="55709" extrusionOk="0">
                  <a:moveTo>
                    <a:pt x="13327" y="0"/>
                  </a:moveTo>
                  <a:cubicBezTo>
                    <a:pt x="11570" y="0"/>
                    <a:pt x="9797" y="219"/>
                    <a:pt x="8040" y="669"/>
                  </a:cubicBezTo>
                  <a:lnTo>
                    <a:pt x="4204" y="1637"/>
                  </a:lnTo>
                  <a:lnTo>
                    <a:pt x="501" y="41232"/>
                  </a:lnTo>
                  <a:cubicBezTo>
                    <a:pt x="1" y="46702"/>
                    <a:pt x="3904" y="51572"/>
                    <a:pt x="9374" y="52273"/>
                  </a:cubicBezTo>
                  <a:lnTo>
                    <a:pt x="36127" y="55709"/>
                  </a:lnTo>
                  <a:cubicBezTo>
                    <a:pt x="36127" y="55709"/>
                    <a:pt x="35960" y="36028"/>
                    <a:pt x="35960" y="25287"/>
                  </a:cubicBezTo>
                  <a:cubicBezTo>
                    <a:pt x="35960" y="14512"/>
                    <a:pt x="33191" y="11677"/>
                    <a:pt x="32024" y="10243"/>
                  </a:cubicBezTo>
                  <a:cubicBezTo>
                    <a:pt x="31790" y="9976"/>
                    <a:pt x="31190" y="9242"/>
                    <a:pt x="30389" y="8275"/>
                  </a:cubicBezTo>
                  <a:cubicBezTo>
                    <a:pt x="26011" y="2953"/>
                    <a:pt x="19779" y="0"/>
                    <a:pt x="13327"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2" name="Google Shape;1358;p44">
              <a:extLst>
                <a:ext uri="{FF2B5EF4-FFF2-40B4-BE49-F238E27FC236}">
                  <a16:creationId xmlns:a16="http://schemas.microsoft.com/office/drawing/2014/main" id="{C8E552D9-A4AF-1A8C-445F-A360A95BEEBF}"/>
                </a:ext>
              </a:extLst>
            </p:cNvPr>
            <p:cNvSpPr/>
            <p:nvPr/>
          </p:nvSpPr>
          <p:spPr>
            <a:xfrm>
              <a:off x="7380953" y="4286423"/>
              <a:ext cx="319438" cy="292023"/>
            </a:xfrm>
            <a:custGeom>
              <a:avLst/>
              <a:gdLst/>
              <a:ahLst/>
              <a:cxnLst/>
              <a:rect l="l" t="t" r="r" b="b"/>
              <a:pathLst>
                <a:path w="15579" h="15290" extrusionOk="0">
                  <a:moveTo>
                    <a:pt x="5540" y="0"/>
                  </a:moveTo>
                  <a:cubicBezTo>
                    <a:pt x="5415" y="0"/>
                    <a:pt x="5289" y="33"/>
                    <a:pt x="5171" y="104"/>
                  </a:cubicBezTo>
                  <a:lnTo>
                    <a:pt x="701" y="2506"/>
                  </a:lnTo>
                  <a:cubicBezTo>
                    <a:pt x="601" y="2573"/>
                    <a:pt x="534" y="2606"/>
                    <a:pt x="467" y="2639"/>
                  </a:cubicBezTo>
                  <a:lnTo>
                    <a:pt x="0" y="14214"/>
                  </a:lnTo>
                  <a:cubicBezTo>
                    <a:pt x="3003" y="14481"/>
                    <a:pt x="6405" y="14615"/>
                    <a:pt x="6805" y="14615"/>
                  </a:cubicBezTo>
                  <a:cubicBezTo>
                    <a:pt x="6839" y="14615"/>
                    <a:pt x="6839" y="14615"/>
                    <a:pt x="6872" y="14648"/>
                  </a:cubicBezTo>
                  <a:lnTo>
                    <a:pt x="11275" y="15282"/>
                  </a:lnTo>
                  <a:cubicBezTo>
                    <a:pt x="11312" y="15287"/>
                    <a:pt x="11349" y="15290"/>
                    <a:pt x="11385" y="15290"/>
                  </a:cubicBezTo>
                  <a:cubicBezTo>
                    <a:pt x="11808" y="15290"/>
                    <a:pt x="12176" y="14942"/>
                    <a:pt x="12176" y="14481"/>
                  </a:cubicBezTo>
                  <a:cubicBezTo>
                    <a:pt x="12142" y="14148"/>
                    <a:pt x="11942" y="13847"/>
                    <a:pt x="11609" y="13747"/>
                  </a:cubicBezTo>
                  <a:lnTo>
                    <a:pt x="7739" y="12547"/>
                  </a:lnTo>
                  <a:lnTo>
                    <a:pt x="13477" y="12880"/>
                  </a:lnTo>
                  <a:cubicBezTo>
                    <a:pt x="13501" y="12883"/>
                    <a:pt x="13525" y="12884"/>
                    <a:pt x="13549" y="12884"/>
                  </a:cubicBezTo>
                  <a:cubicBezTo>
                    <a:pt x="13853" y="12884"/>
                    <a:pt x="14120" y="12691"/>
                    <a:pt x="14244" y="12413"/>
                  </a:cubicBezTo>
                  <a:lnTo>
                    <a:pt x="14344" y="12213"/>
                  </a:lnTo>
                  <a:cubicBezTo>
                    <a:pt x="14544" y="11746"/>
                    <a:pt x="14244" y="11212"/>
                    <a:pt x="13744" y="11145"/>
                  </a:cubicBezTo>
                  <a:lnTo>
                    <a:pt x="7973" y="10245"/>
                  </a:lnTo>
                  <a:lnTo>
                    <a:pt x="7973" y="10245"/>
                  </a:lnTo>
                  <a:lnTo>
                    <a:pt x="14744" y="10345"/>
                  </a:lnTo>
                  <a:cubicBezTo>
                    <a:pt x="15145" y="10345"/>
                    <a:pt x="15478" y="10045"/>
                    <a:pt x="15545" y="9644"/>
                  </a:cubicBezTo>
                  <a:lnTo>
                    <a:pt x="15545" y="9544"/>
                  </a:lnTo>
                  <a:cubicBezTo>
                    <a:pt x="15578" y="9111"/>
                    <a:pt x="15278" y="8744"/>
                    <a:pt x="14844" y="8677"/>
                  </a:cubicBezTo>
                  <a:lnTo>
                    <a:pt x="8240" y="8010"/>
                  </a:lnTo>
                  <a:lnTo>
                    <a:pt x="13744" y="7776"/>
                  </a:lnTo>
                  <a:cubicBezTo>
                    <a:pt x="14177" y="7743"/>
                    <a:pt x="14511" y="7376"/>
                    <a:pt x="14511" y="6942"/>
                  </a:cubicBezTo>
                  <a:lnTo>
                    <a:pt x="14477" y="6742"/>
                  </a:lnTo>
                  <a:cubicBezTo>
                    <a:pt x="14444" y="6342"/>
                    <a:pt x="14110" y="6042"/>
                    <a:pt x="13710" y="6008"/>
                  </a:cubicBezTo>
                  <a:lnTo>
                    <a:pt x="8473" y="5875"/>
                  </a:lnTo>
                  <a:lnTo>
                    <a:pt x="8373" y="5875"/>
                  </a:lnTo>
                  <a:lnTo>
                    <a:pt x="4337" y="5108"/>
                  </a:lnTo>
                  <a:cubicBezTo>
                    <a:pt x="3736" y="5008"/>
                    <a:pt x="3503" y="4241"/>
                    <a:pt x="3937" y="3807"/>
                  </a:cubicBezTo>
                  <a:lnTo>
                    <a:pt x="6205" y="1439"/>
                  </a:lnTo>
                  <a:cubicBezTo>
                    <a:pt x="6472" y="1172"/>
                    <a:pt x="6505" y="705"/>
                    <a:pt x="6238" y="404"/>
                  </a:cubicBezTo>
                  <a:lnTo>
                    <a:pt x="6138" y="304"/>
                  </a:lnTo>
                  <a:cubicBezTo>
                    <a:pt x="5987" y="111"/>
                    <a:pt x="5767" y="0"/>
                    <a:pt x="5540" y="0"/>
                  </a:cubicBezTo>
                  <a:close/>
                </a:path>
              </a:pathLst>
            </a:custGeom>
            <a:solidFill>
              <a:srgbClr val="FFE2E5"/>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3" name="Google Shape;1359;p44">
              <a:extLst>
                <a:ext uri="{FF2B5EF4-FFF2-40B4-BE49-F238E27FC236}">
                  <a16:creationId xmlns:a16="http://schemas.microsoft.com/office/drawing/2014/main" id="{0914E01A-EFA5-387B-268E-DB3B909C15F7}"/>
                </a:ext>
              </a:extLst>
            </p:cNvPr>
            <p:cNvSpPr/>
            <p:nvPr/>
          </p:nvSpPr>
          <p:spPr>
            <a:xfrm>
              <a:off x="7292124" y="4327905"/>
              <a:ext cx="92353" cy="247203"/>
            </a:xfrm>
            <a:custGeom>
              <a:avLst/>
              <a:gdLst/>
              <a:ahLst/>
              <a:cxnLst/>
              <a:rect l="l" t="t" r="r" b="b"/>
              <a:pathLst>
                <a:path w="4504" h="12943" extrusionOk="0">
                  <a:moveTo>
                    <a:pt x="4503" y="0"/>
                  </a:moveTo>
                  <a:lnTo>
                    <a:pt x="2035" y="134"/>
                  </a:lnTo>
                  <a:cubicBezTo>
                    <a:pt x="1034" y="1101"/>
                    <a:pt x="0" y="9274"/>
                    <a:pt x="1535" y="12743"/>
                  </a:cubicBezTo>
                  <a:lnTo>
                    <a:pt x="4003" y="12943"/>
                  </a:lnTo>
                  <a:lnTo>
                    <a:pt x="4036" y="12042"/>
                  </a:lnTo>
                  <a:lnTo>
                    <a:pt x="4470" y="467"/>
                  </a:lnTo>
                  <a:lnTo>
                    <a:pt x="4503" y="0"/>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4" name="Google Shape;1360;p44">
              <a:extLst>
                <a:ext uri="{FF2B5EF4-FFF2-40B4-BE49-F238E27FC236}">
                  <a16:creationId xmlns:a16="http://schemas.microsoft.com/office/drawing/2014/main" id="{BB095601-D83D-2F1E-F1FE-6C6E8C6BEA6A}"/>
                </a:ext>
              </a:extLst>
            </p:cNvPr>
            <p:cNvSpPr/>
            <p:nvPr/>
          </p:nvSpPr>
          <p:spPr>
            <a:xfrm>
              <a:off x="6404329" y="3481764"/>
              <a:ext cx="931595" cy="1092734"/>
            </a:xfrm>
            <a:custGeom>
              <a:avLst/>
              <a:gdLst/>
              <a:ahLst/>
              <a:cxnLst/>
              <a:rect l="l" t="t" r="r" b="b"/>
              <a:pathLst>
                <a:path w="45433" h="57213" extrusionOk="0">
                  <a:moveTo>
                    <a:pt x="10631" y="0"/>
                  </a:moveTo>
                  <a:cubicBezTo>
                    <a:pt x="10012" y="0"/>
                    <a:pt x="9241" y="166"/>
                    <a:pt x="8273" y="539"/>
                  </a:cubicBezTo>
                  <a:cubicBezTo>
                    <a:pt x="901" y="3374"/>
                    <a:pt x="1" y="6510"/>
                    <a:pt x="468" y="13415"/>
                  </a:cubicBezTo>
                  <a:cubicBezTo>
                    <a:pt x="935" y="20486"/>
                    <a:pt x="4871" y="51408"/>
                    <a:pt x="4871" y="51408"/>
                  </a:cubicBezTo>
                  <a:cubicBezTo>
                    <a:pt x="4871" y="51408"/>
                    <a:pt x="4971" y="55745"/>
                    <a:pt x="11409" y="56079"/>
                  </a:cubicBezTo>
                  <a:cubicBezTo>
                    <a:pt x="15712" y="56312"/>
                    <a:pt x="35926" y="56812"/>
                    <a:pt x="44933" y="57213"/>
                  </a:cubicBezTo>
                  <a:cubicBezTo>
                    <a:pt x="44899" y="57179"/>
                    <a:pt x="44866" y="57113"/>
                    <a:pt x="44833" y="57046"/>
                  </a:cubicBezTo>
                  <a:cubicBezTo>
                    <a:pt x="43298" y="53577"/>
                    <a:pt x="44332" y="45404"/>
                    <a:pt x="45333" y="44437"/>
                  </a:cubicBezTo>
                  <a:cubicBezTo>
                    <a:pt x="45366" y="44403"/>
                    <a:pt x="45400" y="44370"/>
                    <a:pt x="45433" y="44370"/>
                  </a:cubicBezTo>
                  <a:lnTo>
                    <a:pt x="18981" y="42235"/>
                  </a:lnTo>
                  <a:cubicBezTo>
                    <a:pt x="18981" y="42235"/>
                    <a:pt x="18847" y="27958"/>
                    <a:pt x="17913" y="23522"/>
                  </a:cubicBezTo>
                  <a:cubicBezTo>
                    <a:pt x="15678" y="12814"/>
                    <a:pt x="16546" y="12948"/>
                    <a:pt x="14244" y="7444"/>
                  </a:cubicBezTo>
                  <a:cubicBezTo>
                    <a:pt x="12986" y="4425"/>
                    <a:pt x="13837" y="0"/>
                    <a:pt x="10631"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5" name="Google Shape;1361;p44">
              <a:extLst>
                <a:ext uri="{FF2B5EF4-FFF2-40B4-BE49-F238E27FC236}">
                  <a16:creationId xmlns:a16="http://schemas.microsoft.com/office/drawing/2014/main" id="{05ABB1B8-A5FB-AA29-38FE-D7ED9D03D3D8}"/>
                </a:ext>
              </a:extLst>
            </p:cNvPr>
            <p:cNvSpPr/>
            <p:nvPr/>
          </p:nvSpPr>
          <p:spPr>
            <a:xfrm>
              <a:off x="7154643" y="3023789"/>
              <a:ext cx="124505" cy="178408"/>
            </a:xfrm>
            <a:custGeom>
              <a:avLst/>
              <a:gdLst/>
              <a:ahLst/>
              <a:cxnLst/>
              <a:rect l="l" t="t" r="r" b="b"/>
              <a:pathLst>
                <a:path w="6072" h="9341" extrusionOk="0">
                  <a:moveTo>
                    <a:pt x="3036" y="0"/>
                  </a:moveTo>
                  <a:cubicBezTo>
                    <a:pt x="1368" y="0"/>
                    <a:pt x="0" y="2102"/>
                    <a:pt x="0" y="4670"/>
                  </a:cubicBezTo>
                  <a:cubicBezTo>
                    <a:pt x="0" y="7239"/>
                    <a:pt x="1335" y="9340"/>
                    <a:pt x="3036" y="9340"/>
                  </a:cubicBezTo>
                  <a:cubicBezTo>
                    <a:pt x="4704" y="9340"/>
                    <a:pt x="6071" y="7239"/>
                    <a:pt x="6071" y="4670"/>
                  </a:cubicBezTo>
                  <a:cubicBezTo>
                    <a:pt x="6071" y="2102"/>
                    <a:pt x="4704" y="0"/>
                    <a:pt x="3036" y="0"/>
                  </a:cubicBezTo>
                  <a:close/>
                </a:path>
              </a:pathLst>
            </a:custGeom>
            <a:solidFill>
              <a:srgbClr val="067596"/>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6" name="Google Shape;1362;p44">
              <a:extLst>
                <a:ext uri="{FF2B5EF4-FFF2-40B4-BE49-F238E27FC236}">
                  <a16:creationId xmlns:a16="http://schemas.microsoft.com/office/drawing/2014/main" id="{92164FE8-2D94-35A3-BC38-2EA0AF159BCC}"/>
                </a:ext>
              </a:extLst>
            </p:cNvPr>
            <p:cNvSpPr/>
            <p:nvPr/>
          </p:nvSpPr>
          <p:spPr>
            <a:xfrm>
              <a:off x="7149168" y="3026960"/>
              <a:ext cx="110132" cy="172678"/>
            </a:xfrm>
            <a:custGeom>
              <a:avLst/>
              <a:gdLst/>
              <a:ahLst/>
              <a:cxnLst/>
              <a:rect l="l" t="t" r="r" b="b"/>
              <a:pathLst>
                <a:path w="5371" h="9041" extrusionOk="0">
                  <a:moveTo>
                    <a:pt x="2669" y="1"/>
                  </a:moveTo>
                  <a:cubicBezTo>
                    <a:pt x="1201" y="1"/>
                    <a:pt x="1" y="2002"/>
                    <a:pt x="1" y="4504"/>
                  </a:cubicBezTo>
                  <a:cubicBezTo>
                    <a:pt x="1" y="7006"/>
                    <a:pt x="1201" y="9041"/>
                    <a:pt x="2669" y="9041"/>
                  </a:cubicBezTo>
                  <a:cubicBezTo>
                    <a:pt x="4170" y="9041"/>
                    <a:pt x="5371" y="7006"/>
                    <a:pt x="5371" y="4504"/>
                  </a:cubicBezTo>
                  <a:cubicBezTo>
                    <a:pt x="5371" y="2002"/>
                    <a:pt x="4170" y="1"/>
                    <a:pt x="2669"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7" name="Google Shape;1363;p44">
              <a:extLst>
                <a:ext uri="{FF2B5EF4-FFF2-40B4-BE49-F238E27FC236}">
                  <a16:creationId xmlns:a16="http://schemas.microsoft.com/office/drawing/2014/main" id="{A01F7499-57FD-CE47-EB5B-BABFC1C75B64}"/>
                </a:ext>
              </a:extLst>
            </p:cNvPr>
            <p:cNvSpPr/>
            <p:nvPr/>
          </p:nvSpPr>
          <p:spPr>
            <a:xfrm>
              <a:off x="6804571" y="3304108"/>
              <a:ext cx="169406" cy="306231"/>
            </a:xfrm>
            <a:custGeom>
              <a:avLst/>
              <a:gdLst/>
              <a:ahLst/>
              <a:cxnLst/>
              <a:rect l="l" t="t" r="r" b="b"/>
              <a:pathLst>
                <a:path w="11743" h="26498" extrusionOk="0">
                  <a:moveTo>
                    <a:pt x="601" y="0"/>
                  </a:moveTo>
                  <a:lnTo>
                    <a:pt x="1" y="14244"/>
                  </a:lnTo>
                  <a:lnTo>
                    <a:pt x="8707" y="25852"/>
                  </a:lnTo>
                  <a:cubicBezTo>
                    <a:pt x="9040" y="26300"/>
                    <a:pt x="9451" y="26497"/>
                    <a:pt x="9853" y="26497"/>
                  </a:cubicBezTo>
                  <a:cubicBezTo>
                    <a:pt x="10739" y="26497"/>
                    <a:pt x="11580" y="25538"/>
                    <a:pt x="11442" y="24184"/>
                  </a:cubicBezTo>
                  <a:lnTo>
                    <a:pt x="11743" y="1268"/>
                  </a:lnTo>
                  <a:lnTo>
                    <a:pt x="601" y="0"/>
                  </a:ln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8" name="Google Shape;1364;p44">
              <a:extLst>
                <a:ext uri="{FF2B5EF4-FFF2-40B4-BE49-F238E27FC236}">
                  <a16:creationId xmlns:a16="http://schemas.microsoft.com/office/drawing/2014/main" id="{013320FE-D261-8937-9F7A-44D795AF2A6C}"/>
                </a:ext>
              </a:extLst>
            </p:cNvPr>
            <p:cNvSpPr/>
            <p:nvPr/>
          </p:nvSpPr>
          <p:spPr>
            <a:xfrm>
              <a:off x="6753148" y="2886964"/>
              <a:ext cx="458980" cy="491713"/>
            </a:xfrm>
            <a:custGeom>
              <a:avLst/>
              <a:gdLst/>
              <a:ahLst/>
              <a:cxnLst/>
              <a:rect l="l" t="t" r="r" b="b"/>
              <a:pathLst>
                <a:path w="22384" h="25745" extrusionOk="0">
                  <a:moveTo>
                    <a:pt x="5220" y="0"/>
                  </a:moveTo>
                  <a:cubicBezTo>
                    <a:pt x="5131" y="0"/>
                    <a:pt x="5038" y="9"/>
                    <a:pt x="4938" y="26"/>
                  </a:cubicBezTo>
                  <a:cubicBezTo>
                    <a:pt x="2736" y="393"/>
                    <a:pt x="1802" y="1960"/>
                    <a:pt x="1635" y="4162"/>
                  </a:cubicBezTo>
                  <a:cubicBezTo>
                    <a:pt x="1268" y="8632"/>
                    <a:pt x="1468" y="13035"/>
                    <a:pt x="1102" y="17505"/>
                  </a:cubicBezTo>
                  <a:cubicBezTo>
                    <a:pt x="1068" y="17505"/>
                    <a:pt x="1" y="25744"/>
                    <a:pt x="10642" y="25744"/>
                  </a:cubicBezTo>
                  <a:lnTo>
                    <a:pt x="11542" y="25744"/>
                  </a:lnTo>
                  <a:cubicBezTo>
                    <a:pt x="17513" y="25744"/>
                    <a:pt x="22383" y="20907"/>
                    <a:pt x="22383" y="14936"/>
                  </a:cubicBezTo>
                  <a:lnTo>
                    <a:pt x="22383" y="2761"/>
                  </a:lnTo>
                  <a:cubicBezTo>
                    <a:pt x="20923" y="3265"/>
                    <a:pt x="15808" y="3770"/>
                    <a:pt x="12806" y="3770"/>
                  </a:cubicBezTo>
                  <a:cubicBezTo>
                    <a:pt x="12035" y="3770"/>
                    <a:pt x="11404" y="3737"/>
                    <a:pt x="11009" y="3662"/>
                  </a:cubicBezTo>
                  <a:cubicBezTo>
                    <a:pt x="6675" y="2776"/>
                    <a:pt x="6841" y="0"/>
                    <a:pt x="5220" y="0"/>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9" name="Google Shape;1365;p44">
              <a:extLst>
                <a:ext uri="{FF2B5EF4-FFF2-40B4-BE49-F238E27FC236}">
                  <a16:creationId xmlns:a16="http://schemas.microsoft.com/office/drawing/2014/main" id="{E0B8B7B6-B22D-CE28-1D52-F33E0955C04B}"/>
                </a:ext>
              </a:extLst>
            </p:cNvPr>
            <p:cNvSpPr/>
            <p:nvPr/>
          </p:nvSpPr>
          <p:spPr>
            <a:xfrm>
              <a:off x="6846176" y="3149918"/>
              <a:ext cx="110132" cy="40166"/>
            </a:xfrm>
            <a:custGeom>
              <a:avLst/>
              <a:gdLst/>
              <a:ahLst/>
              <a:cxnLst/>
              <a:rect l="l" t="t" r="r" b="b"/>
              <a:pathLst>
                <a:path w="5371" h="2103" extrusionOk="0">
                  <a:moveTo>
                    <a:pt x="1068" y="1"/>
                  </a:moveTo>
                  <a:cubicBezTo>
                    <a:pt x="467" y="1"/>
                    <a:pt x="0" y="468"/>
                    <a:pt x="0" y="1068"/>
                  </a:cubicBezTo>
                  <a:cubicBezTo>
                    <a:pt x="0" y="1635"/>
                    <a:pt x="467" y="2102"/>
                    <a:pt x="1068" y="2102"/>
                  </a:cubicBezTo>
                  <a:lnTo>
                    <a:pt x="4337" y="2102"/>
                  </a:lnTo>
                  <a:cubicBezTo>
                    <a:pt x="4904" y="2102"/>
                    <a:pt x="5371" y="1635"/>
                    <a:pt x="5371" y="1068"/>
                  </a:cubicBezTo>
                  <a:cubicBezTo>
                    <a:pt x="5371" y="468"/>
                    <a:pt x="4904" y="1"/>
                    <a:pt x="4337"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 name="Google Shape;1366;p44">
              <a:extLst>
                <a:ext uri="{FF2B5EF4-FFF2-40B4-BE49-F238E27FC236}">
                  <a16:creationId xmlns:a16="http://schemas.microsoft.com/office/drawing/2014/main" id="{1482CCC1-6EE6-47C7-D57F-ECFA50F98C21}"/>
                </a:ext>
              </a:extLst>
            </p:cNvPr>
            <p:cNvSpPr/>
            <p:nvPr/>
          </p:nvSpPr>
          <p:spPr>
            <a:xfrm>
              <a:off x="7125240" y="3149918"/>
              <a:ext cx="76606" cy="40166"/>
            </a:xfrm>
            <a:custGeom>
              <a:avLst/>
              <a:gdLst/>
              <a:ahLst/>
              <a:cxnLst/>
              <a:rect l="l" t="t" r="r" b="b"/>
              <a:pathLst>
                <a:path w="3736" h="2103" extrusionOk="0">
                  <a:moveTo>
                    <a:pt x="1034" y="1"/>
                  </a:moveTo>
                  <a:cubicBezTo>
                    <a:pt x="467" y="1"/>
                    <a:pt x="0" y="468"/>
                    <a:pt x="0" y="1068"/>
                  </a:cubicBezTo>
                  <a:cubicBezTo>
                    <a:pt x="0" y="1635"/>
                    <a:pt x="467" y="2102"/>
                    <a:pt x="1034" y="2102"/>
                  </a:cubicBezTo>
                  <a:lnTo>
                    <a:pt x="2702" y="2102"/>
                  </a:lnTo>
                  <a:cubicBezTo>
                    <a:pt x="3269" y="2102"/>
                    <a:pt x="3736" y="1635"/>
                    <a:pt x="3736" y="1068"/>
                  </a:cubicBezTo>
                  <a:cubicBezTo>
                    <a:pt x="3736" y="468"/>
                    <a:pt x="3269" y="1"/>
                    <a:pt x="2702"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1" name="Google Shape;1367;p44">
              <a:extLst>
                <a:ext uri="{FF2B5EF4-FFF2-40B4-BE49-F238E27FC236}">
                  <a16:creationId xmlns:a16="http://schemas.microsoft.com/office/drawing/2014/main" id="{12F08A3B-42BA-7062-8481-A6E8E01B5576}"/>
                </a:ext>
              </a:extLst>
            </p:cNvPr>
            <p:cNvSpPr/>
            <p:nvPr/>
          </p:nvSpPr>
          <p:spPr>
            <a:xfrm>
              <a:off x="6958483" y="3217401"/>
              <a:ext cx="115314" cy="50880"/>
            </a:xfrm>
            <a:custGeom>
              <a:avLst/>
              <a:gdLst/>
              <a:ahLst/>
              <a:cxnLst/>
              <a:rect l="l" t="t" r="r" b="b"/>
              <a:pathLst>
                <a:path w="6905" h="3270" extrusionOk="0">
                  <a:moveTo>
                    <a:pt x="0" y="0"/>
                  </a:moveTo>
                  <a:cubicBezTo>
                    <a:pt x="0" y="1802"/>
                    <a:pt x="1468" y="3269"/>
                    <a:pt x="3269" y="3269"/>
                  </a:cubicBezTo>
                  <a:lnTo>
                    <a:pt x="4904" y="3269"/>
                  </a:lnTo>
                  <a:cubicBezTo>
                    <a:pt x="6004" y="3269"/>
                    <a:pt x="6905" y="2369"/>
                    <a:pt x="6905" y="1235"/>
                  </a:cubicBezTo>
                  <a:lnTo>
                    <a:pt x="690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2" name="Google Shape;1368;p44">
              <a:extLst>
                <a:ext uri="{FF2B5EF4-FFF2-40B4-BE49-F238E27FC236}">
                  <a16:creationId xmlns:a16="http://schemas.microsoft.com/office/drawing/2014/main" id="{781BEDB9-2EF9-72E6-D839-CEA60EEF95BB}"/>
                </a:ext>
              </a:extLst>
            </p:cNvPr>
            <p:cNvSpPr/>
            <p:nvPr/>
          </p:nvSpPr>
          <p:spPr>
            <a:xfrm>
              <a:off x="6694342" y="2706268"/>
              <a:ext cx="463757" cy="330286"/>
            </a:xfrm>
            <a:custGeom>
              <a:avLst/>
              <a:gdLst/>
              <a:ahLst/>
              <a:cxnLst/>
              <a:rect l="l" t="t" r="r" b="b"/>
              <a:pathLst>
                <a:path w="22617" h="17293" extrusionOk="0">
                  <a:moveTo>
                    <a:pt x="15343" y="1"/>
                  </a:moveTo>
                  <a:cubicBezTo>
                    <a:pt x="11233" y="1"/>
                    <a:pt x="7279" y="1673"/>
                    <a:pt x="5304" y="3749"/>
                  </a:cubicBezTo>
                  <a:cubicBezTo>
                    <a:pt x="100" y="9220"/>
                    <a:pt x="0" y="17292"/>
                    <a:pt x="0" y="17292"/>
                  </a:cubicBezTo>
                  <a:lnTo>
                    <a:pt x="1968" y="17292"/>
                  </a:lnTo>
                  <a:cubicBezTo>
                    <a:pt x="1968" y="17292"/>
                    <a:pt x="1635" y="7919"/>
                    <a:pt x="8773" y="3749"/>
                  </a:cubicBezTo>
                  <a:cubicBezTo>
                    <a:pt x="11294" y="2283"/>
                    <a:pt x="13811" y="1816"/>
                    <a:pt x="15993" y="1816"/>
                  </a:cubicBezTo>
                  <a:cubicBezTo>
                    <a:pt x="19818" y="1816"/>
                    <a:pt x="22616" y="3249"/>
                    <a:pt x="22616" y="3249"/>
                  </a:cubicBezTo>
                  <a:cubicBezTo>
                    <a:pt x="21182" y="1815"/>
                    <a:pt x="21215" y="1147"/>
                    <a:pt x="19247" y="547"/>
                  </a:cubicBezTo>
                  <a:cubicBezTo>
                    <a:pt x="17969" y="169"/>
                    <a:pt x="16648" y="1"/>
                    <a:pt x="15343"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3" name="Google Shape;1369;p44">
              <a:extLst>
                <a:ext uri="{FF2B5EF4-FFF2-40B4-BE49-F238E27FC236}">
                  <a16:creationId xmlns:a16="http://schemas.microsoft.com/office/drawing/2014/main" id="{73288E9C-0B9E-9873-A2FE-B8B8FCC3B2A1}"/>
                </a:ext>
              </a:extLst>
            </p:cNvPr>
            <p:cNvSpPr/>
            <p:nvPr/>
          </p:nvSpPr>
          <p:spPr>
            <a:xfrm>
              <a:off x="6675191" y="3023789"/>
              <a:ext cx="124485" cy="178408"/>
            </a:xfrm>
            <a:custGeom>
              <a:avLst/>
              <a:gdLst/>
              <a:ahLst/>
              <a:cxnLst/>
              <a:rect l="l" t="t" r="r" b="b"/>
              <a:pathLst>
                <a:path w="6071" h="9341" extrusionOk="0">
                  <a:moveTo>
                    <a:pt x="3036" y="0"/>
                  </a:moveTo>
                  <a:cubicBezTo>
                    <a:pt x="1368" y="0"/>
                    <a:pt x="0" y="2102"/>
                    <a:pt x="0" y="4670"/>
                  </a:cubicBezTo>
                  <a:cubicBezTo>
                    <a:pt x="0" y="7239"/>
                    <a:pt x="1368" y="9340"/>
                    <a:pt x="3036" y="9340"/>
                  </a:cubicBezTo>
                  <a:cubicBezTo>
                    <a:pt x="4703" y="9340"/>
                    <a:pt x="6071" y="7239"/>
                    <a:pt x="6071" y="4670"/>
                  </a:cubicBezTo>
                  <a:cubicBezTo>
                    <a:pt x="6071" y="2102"/>
                    <a:pt x="4703" y="0"/>
                    <a:pt x="3036"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4" name="Google Shape;1370;p44">
              <a:extLst>
                <a:ext uri="{FF2B5EF4-FFF2-40B4-BE49-F238E27FC236}">
                  <a16:creationId xmlns:a16="http://schemas.microsoft.com/office/drawing/2014/main" id="{49F00864-99C8-748A-14B2-5DBAF9133CC7}"/>
                </a:ext>
              </a:extLst>
            </p:cNvPr>
            <p:cNvSpPr/>
            <p:nvPr/>
          </p:nvSpPr>
          <p:spPr>
            <a:xfrm>
              <a:off x="6669716" y="3026960"/>
              <a:ext cx="110132" cy="172678"/>
            </a:xfrm>
            <a:custGeom>
              <a:avLst/>
              <a:gdLst/>
              <a:ahLst/>
              <a:cxnLst/>
              <a:rect l="l" t="t" r="r" b="b"/>
              <a:pathLst>
                <a:path w="5371" h="9041" extrusionOk="0">
                  <a:moveTo>
                    <a:pt x="2702" y="1"/>
                  </a:moveTo>
                  <a:cubicBezTo>
                    <a:pt x="1201" y="1"/>
                    <a:pt x="0" y="2002"/>
                    <a:pt x="0" y="4504"/>
                  </a:cubicBezTo>
                  <a:cubicBezTo>
                    <a:pt x="0" y="7006"/>
                    <a:pt x="1201" y="9041"/>
                    <a:pt x="2702" y="9041"/>
                  </a:cubicBezTo>
                  <a:cubicBezTo>
                    <a:pt x="4170" y="9041"/>
                    <a:pt x="5371" y="7006"/>
                    <a:pt x="5371" y="4504"/>
                  </a:cubicBezTo>
                  <a:cubicBezTo>
                    <a:pt x="5371" y="2002"/>
                    <a:pt x="4170" y="1"/>
                    <a:pt x="2702"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5" name="Google Shape;1371;p44">
              <a:extLst>
                <a:ext uri="{FF2B5EF4-FFF2-40B4-BE49-F238E27FC236}">
                  <a16:creationId xmlns:a16="http://schemas.microsoft.com/office/drawing/2014/main" id="{D1A04D23-A3C4-5041-7FD6-F0652531C9D1}"/>
                </a:ext>
              </a:extLst>
            </p:cNvPr>
            <p:cNvSpPr/>
            <p:nvPr/>
          </p:nvSpPr>
          <p:spPr>
            <a:xfrm>
              <a:off x="6718947" y="3119990"/>
              <a:ext cx="270889" cy="199416"/>
            </a:xfrm>
            <a:custGeom>
              <a:avLst/>
              <a:gdLst/>
              <a:ahLst/>
              <a:cxnLst/>
              <a:rect l="l" t="t" r="r" b="b"/>
              <a:pathLst>
                <a:path w="13211" h="10441" extrusionOk="0">
                  <a:moveTo>
                    <a:pt x="468" y="0"/>
                  </a:moveTo>
                  <a:lnTo>
                    <a:pt x="1" y="167"/>
                  </a:lnTo>
                  <a:lnTo>
                    <a:pt x="2936" y="8106"/>
                  </a:lnTo>
                  <a:cubicBezTo>
                    <a:pt x="3470" y="9507"/>
                    <a:pt x="5004" y="10441"/>
                    <a:pt x="6806" y="10441"/>
                  </a:cubicBezTo>
                  <a:lnTo>
                    <a:pt x="13210" y="10441"/>
                  </a:lnTo>
                  <a:lnTo>
                    <a:pt x="13210" y="9941"/>
                  </a:lnTo>
                  <a:lnTo>
                    <a:pt x="6806" y="9941"/>
                  </a:lnTo>
                  <a:cubicBezTo>
                    <a:pt x="5238" y="9941"/>
                    <a:pt x="3870" y="9107"/>
                    <a:pt x="3403" y="7906"/>
                  </a:cubicBezTo>
                  <a:lnTo>
                    <a:pt x="468"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6" name="Google Shape;1372;p44">
              <a:extLst>
                <a:ext uri="{FF2B5EF4-FFF2-40B4-BE49-F238E27FC236}">
                  <a16:creationId xmlns:a16="http://schemas.microsoft.com/office/drawing/2014/main" id="{2FE9C000-F827-BD17-F8CA-67936C665DB1}"/>
                </a:ext>
              </a:extLst>
            </p:cNvPr>
            <p:cNvSpPr/>
            <p:nvPr/>
          </p:nvSpPr>
          <p:spPr>
            <a:xfrm>
              <a:off x="6690918" y="3070925"/>
              <a:ext cx="60879" cy="89212"/>
            </a:xfrm>
            <a:custGeom>
              <a:avLst/>
              <a:gdLst/>
              <a:ahLst/>
              <a:cxnLst/>
              <a:rect l="l" t="t" r="r" b="b"/>
              <a:pathLst>
                <a:path w="2969" h="4671" extrusionOk="0">
                  <a:moveTo>
                    <a:pt x="1501" y="1"/>
                  </a:moveTo>
                  <a:cubicBezTo>
                    <a:pt x="667" y="1"/>
                    <a:pt x="0" y="1068"/>
                    <a:pt x="0" y="2336"/>
                  </a:cubicBezTo>
                  <a:cubicBezTo>
                    <a:pt x="0" y="3637"/>
                    <a:pt x="667" y="4671"/>
                    <a:pt x="1501" y="4671"/>
                  </a:cubicBezTo>
                  <a:cubicBezTo>
                    <a:pt x="2302" y="4671"/>
                    <a:pt x="2969" y="3637"/>
                    <a:pt x="2969" y="2336"/>
                  </a:cubicBezTo>
                  <a:cubicBezTo>
                    <a:pt x="2969" y="1068"/>
                    <a:pt x="2302" y="1"/>
                    <a:pt x="1501"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7" name="Google Shape;1373;p44">
              <a:extLst>
                <a:ext uri="{FF2B5EF4-FFF2-40B4-BE49-F238E27FC236}">
                  <a16:creationId xmlns:a16="http://schemas.microsoft.com/office/drawing/2014/main" id="{E765CFA6-9E83-A923-4722-147452113ECA}"/>
                </a:ext>
              </a:extLst>
            </p:cNvPr>
            <p:cNvSpPr/>
            <p:nvPr/>
          </p:nvSpPr>
          <p:spPr>
            <a:xfrm>
              <a:off x="6976132" y="3304104"/>
              <a:ext cx="78677" cy="25497"/>
            </a:xfrm>
            <a:custGeom>
              <a:avLst/>
              <a:gdLst/>
              <a:ahLst/>
              <a:cxnLst/>
              <a:rect l="l" t="t" r="r" b="b"/>
              <a:pathLst>
                <a:path w="3837" h="1335" extrusionOk="0">
                  <a:moveTo>
                    <a:pt x="834" y="0"/>
                  </a:moveTo>
                  <a:cubicBezTo>
                    <a:pt x="400" y="0"/>
                    <a:pt x="0" y="301"/>
                    <a:pt x="0" y="668"/>
                  </a:cubicBezTo>
                  <a:cubicBezTo>
                    <a:pt x="0" y="1034"/>
                    <a:pt x="400" y="1335"/>
                    <a:pt x="834" y="1335"/>
                  </a:cubicBezTo>
                  <a:lnTo>
                    <a:pt x="3002" y="1335"/>
                  </a:lnTo>
                  <a:cubicBezTo>
                    <a:pt x="3436" y="1335"/>
                    <a:pt x="3836" y="1034"/>
                    <a:pt x="3836" y="668"/>
                  </a:cubicBezTo>
                  <a:cubicBezTo>
                    <a:pt x="3836" y="301"/>
                    <a:pt x="3436" y="0"/>
                    <a:pt x="3002"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8" name="Google Shape;1374;p44">
              <a:extLst>
                <a:ext uri="{FF2B5EF4-FFF2-40B4-BE49-F238E27FC236}">
                  <a16:creationId xmlns:a16="http://schemas.microsoft.com/office/drawing/2014/main" id="{A0037D86-1136-1330-8B10-C7F60A5D4748}"/>
                </a:ext>
              </a:extLst>
            </p:cNvPr>
            <p:cNvSpPr/>
            <p:nvPr/>
          </p:nvSpPr>
          <p:spPr>
            <a:xfrm>
              <a:off x="7205247" y="3430254"/>
              <a:ext cx="1234614" cy="833974"/>
            </a:xfrm>
            <a:custGeom>
              <a:avLst/>
              <a:gdLst/>
              <a:ahLst/>
              <a:cxnLst/>
              <a:rect l="l" t="t" r="r" b="b"/>
              <a:pathLst>
                <a:path w="60211" h="43665" extrusionOk="0">
                  <a:moveTo>
                    <a:pt x="2069" y="0"/>
                  </a:moveTo>
                  <a:cubicBezTo>
                    <a:pt x="935" y="0"/>
                    <a:pt x="1" y="934"/>
                    <a:pt x="1" y="2102"/>
                  </a:cubicBezTo>
                  <a:lnTo>
                    <a:pt x="1" y="41597"/>
                  </a:lnTo>
                  <a:cubicBezTo>
                    <a:pt x="1" y="42731"/>
                    <a:pt x="935" y="43665"/>
                    <a:pt x="2069" y="43665"/>
                  </a:cubicBezTo>
                  <a:lnTo>
                    <a:pt x="58109" y="43665"/>
                  </a:lnTo>
                  <a:cubicBezTo>
                    <a:pt x="59276" y="43665"/>
                    <a:pt x="60210" y="42731"/>
                    <a:pt x="60210" y="41597"/>
                  </a:cubicBezTo>
                  <a:lnTo>
                    <a:pt x="60210" y="2102"/>
                  </a:lnTo>
                  <a:cubicBezTo>
                    <a:pt x="60210" y="934"/>
                    <a:pt x="59276" y="0"/>
                    <a:pt x="58109"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9" name="Google Shape;1375;p44">
              <a:extLst>
                <a:ext uri="{FF2B5EF4-FFF2-40B4-BE49-F238E27FC236}">
                  <a16:creationId xmlns:a16="http://schemas.microsoft.com/office/drawing/2014/main" id="{CC6AAA6E-0D82-94B8-CC64-9A8C5E185D8B}"/>
                </a:ext>
              </a:extLst>
            </p:cNvPr>
            <p:cNvSpPr/>
            <p:nvPr/>
          </p:nvSpPr>
          <p:spPr>
            <a:xfrm>
              <a:off x="7279124" y="3430884"/>
              <a:ext cx="1165513" cy="837813"/>
            </a:xfrm>
            <a:custGeom>
              <a:avLst/>
              <a:gdLst/>
              <a:ahLst/>
              <a:cxnLst/>
              <a:rect l="l" t="t" r="r" b="b"/>
              <a:pathLst>
                <a:path w="56841" h="43866" extrusionOk="0">
                  <a:moveTo>
                    <a:pt x="2435" y="0"/>
                  </a:moveTo>
                  <a:cubicBezTo>
                    <a:pt x="1101" y="0"/>
                    <a:pt x="0" y="1068"/>
                    <a:pt x="0" y="2402"/>
                  </a:cubicBezTo>
                  <a:lnTo>
                    <a:pt x="0" y="41463"/>
                  </a:lnTo>
                  <a:cubicBezTo>
                    <a:pt x="0" y="42798"/>
                    <a:pt x="1101" y="43865"/>
                    <a:pt x="2435" y="43865"/>
                  </a:cubicBezTo>
                  <a:lnTo>
                    <a:pt x="54406" y="43865"/>
                  </a:lnTo>
                  <a:cubicBezTo>
                    <a:pt x="55740" y="43865"/>
                    <a:pt x="56841" y="42798"/>
                    <a:pt x="56841" y="41463"/>
                  </a:cubicBezTo>
                  <a:lnTo>
                    <a:pt x="56841" y="2402"/>
                  </a:lnTo>
                  <a:cubicBezTo>
                    <a:pt x="56841" y="1068"/>
                    <a:pt x="55740" y="0"/>
                    <a:pt x="54406" y="0"/>
                  </a:cubicBezTo>
                  <a:close/>
                </a:path>
              </a:pathLst>
            </a:custGeom>
            <a:solidFill>
              <a:srgbClr val="50BFDA"/>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0" name="Google Shape;1376;p44">
              <a:extLst>
                <a:ext uri="{FF2B5EF4-FFF2-40B4-BE49-F238E27FC236}">
                  <a16:creationId xmlns:a16="http://schemas.microsoft.com/office/drawing/2014/main" id="{6FA7C380-7E34-1F93-5E4A-45388DA14E19}"/>
                </a:ext>
              </a:extLst>
            </p:cNvPr>
            <p:cNvSpPr/>
            <p:nvPr/>
          </p:nvSpPr>
          <p:spPr>
            <a:xfrm>
              <a:off x="7756528" y="3865385"/>
              <a:ext cx="188111" cy="614179"/>
            </a:xfrm>
            <a:custGeom>
              <a:avLst/>
              <a:gdLst/>
              <a:ahLst/>
              <a:cxnLst/>
              <a:rect l="l" t="t" r="r" b="b"/>
              <a:pathLst>
                <a:path w="9174" h="32157" extrusionOk="0">
                  <a:moveTo>
                    <a:pt x="1" y="0"/>
                  </a:moveTo>
                  <a:lnTo>
                    <a:pt x="1" y="32156"/>
                  </a:lnTo>
                  <a:lnTo>
                    <a:pt x="9174" y="32156"/>
                  </a:lnTo>
                  <a:lnTo>
                    <a:pt x="9174"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1" name="Google Shape;1377;p44">
              <a:extLst>
                <a:ext uri="{FF2B5EF4-FFF2-40B4-BE49-F238E27FC236}">
                  <a16:creationId xmlns:a16="http://schemas.microsoft.com/office/drawing/2014/main" id="{067AE148-EC75-17F7-5B8B-4DAF4DF16059}"/>
                </a:ext>
              </a:extLst>
            </p:cNvPr>
            <p:cNvSpPr/>
            <p:nvPr/>
          </p:nvSpPr>
          <p:spPr>
            <a:xfrm>
              <a:off x="7803728" y="3865385"/>
              <a:ext cx="140909" cy="614179"/>
            </a:xfrm>
            <a:custGeom>
              <a:avLst/>
              <a:gdLst/>
              <a:ahLst/>
              <a:cxnLst/>
              <a:rect l="l" t="t" r="r" b="b"/>
              <a:pathLst>
                <a:path w="6872" h="32157" extrusionOk="0">
                  <a:moveTo>
                    <a:pt x="0" y="0"/>
                  </a:moveTo>
                  <a:lnTo>
                    <a:pt x="0" y="32156"/>
                  </a:lnTo>
                  <a:lnTo>
                    <a:pt x="6872" y="32156"/>
                  </a:lnTo>
                  <a:lnTo>
                    <a:pt x="6872"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8" name="Google Shape;1378;p44">
              <a:extLst>
                <a:ext uri="{FF2B5EF4-FFF2-40B4-BE49-F238E27FC236}">
                  <a16:creationId xmlns:a16="http://schemas.microsoft.com/office/drawing/2014/main" id="{FCEE002C-C439-972B-A76C-3862BA3F14AF}"/>
                </a:ext>
              </a:extLst>
            </p:cNvPr>
            <p:cNvSpPr/>
            <p:nvPr/>
          </p:nvSpPr>
          <p:spPr>
            <a:xfrm>
              <a:off x="7681297" y="3742427"/>
              <a:ext cx="348171" cy="254213"/>
            </a:xfrm>
            <a:custGeom>
              <a:avLst/>
              <a:gdLst/>
              <a:ahLst/>
              <a:cxnLst/>
              <a:rect l="l" t="t" r="r" b="b"/>
              <a:pathLst>
                <a:path w="16980" h="13310" extrusionOk="0">
                  <a:moveTo>
                    <a:pt x="6038" y="0"/>
                  </a:moveTo>
                  <a:cubicBezTo>
                    <a:pt x="2702" y="0"/>
                    <a:pt x="0" y="2702"/>
                    <a:pt x="0" y="6038"/>
                  </a:cubicBezTo>
                  <a:lnTo>
                    <a:pt x="0" y="7272"/>
                  </a:lnTo>
                  <a:cubicBezTo>
                    <a:pt x="0" y="10608"/>
                    <a:pt x="2702" y="13310"/>
                    <a:pt x="6038" y="13310"/>
                  </a:cubicBezTo>
                  <a:lnTo>
                    <a:pt x="10942" y="13310"/>
                  </a:lnTo>
                  <a:cubicBezTo>
                    <a:pt x="14277" y="13310"/>
                    <a:pt x="16979" y="10608"/>
                    <a:pt x="16979" y="7272"/>
                  </a:cubicBezTo>
                  <a:lnTo>
                    <a:pt x="16979" y="6038"/>
                  </a:lnTo>
                  <a:cubicBezTo>
                    <a:pt x="16979" y="2702"/>
                    <a:pt x="14277" y="0"/>
                    <a:pt x="10942" y="0"/>
                  </a:cubicBezTo>
                  <a:close/>
                </a:path>
              </a:pathLst>
            </a:custGeom>
            <a:solidFill>
              <a:srgbClr val="25465F"/>
            </a:solidFill>
            <a:ln w="9525" cap="flat" cmpd="sng">
              <a:solidFill>
                <a:srgbClr val="50BFDA"/>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9" name="Google Shape;1379;p44">
              <a:extLst>
                <a:ext uri="{FF2B5EF4-FFF2-40B4-BE49-F238E27FC236}">
                  <a16:creationId xmlns:a16="http://schemas.microsoft.com/office/drawing/2014/main" id="{97931049-F9E7-ACEB-B1DC-5D64D9639441}"/>
                </a:ext>
              </a:extLst>
            </p:cNvPr>
            <p:cNvSpPr/>
            <p:nvPr/>
          </p:nvSpPr>
          <p:spPr>
            <a:xfrm>
              <a:off x="7608211" y="4422214"/>
              <a:ext cx="476757" cy="178404"/>
            </a:xfrm>
            <a:custGeom>
              <a:avLst/>
              <a:gdLst/>
              <a:ahLst/>
              <a:cxnLst/>
              <a:rect l="l" t="t" r="r" b="b"/>
              <a:pathLst>
                <a:path w="29855" h="3236" extrusionOk="0">
                  <a:moveTo>
                    <a:pt x="0" y="0"/>
                  </a:moveTo>
                  <a:lnTo>
                    <a:pt x="0" y="3236"/>
                  </a:lnTo>
                  <a:lnTo>
                    <a:pt x="29855" y="3236"/>
                  </a:lnTo>
                  <a:lnTo>
                    <a:pt x="29855" y="0"/>
                  </a:lnTo>
                  <a:close/>
                </a:path>
              </a:pathLst>
            </a:custGeom>
            <a:solidFill>
              <a:srgbClr val="25465F"/>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cxnSp>
          <p:nvCxnSpPr>
            <p:cNvPr id="2051" name="Google Shape;1380;p44">
              <a:extLst>
                <a:ext uri="{FF2B5EF4-FFF2-40B4-BE49-F238E27FC236}">
                  <a16:creationId xmlns:a16="http://schemas.microsoft.com/office/drawing/2014/main" id="{9A570F73-9621-8FB0-60DE-2D144BD266B1}"/>
                </a:ext>
              </a:extLst>
            </p:cNvPr>
            <p:cNvCxnSpPr/>
            <p:nvPr/>
          </p:nvCxnSpPr>
          <p:spPr>
            <a:xfrm>
              <a:off x="6728912" y="3740764"/>
              <a:ext cx="81099" cy="543038"/>
            </a:xfrm>
            <a:prstGeom prst="straightConnector1">
              <a:avLst/>
            </a:prstGeom>
            <a:noFill/>
            <a:ln w="9525" cap="flat" cmpd="sng">
              <a:solidFill>
                <a:sysClr val="window" lastClr="FFFFFF"/>
              </a:solidFill>
              <a:prstDash val="solid"/>
              <a:round/>
              <a:headEnd type="none" w="med" len="med"/>
              <a:tailEnd type="none" w="med" len="med"/>
            </a:ln>
          </p:spPr>
        </p:cxnSp>
        <p:grpSp>
          <p:nvGrpSpPr>
            <p:cNvPr id="2052" name="Google Shape;1383;p44">
              <a:extLst>
                <a:ext uri="{FF2B5EF4-FFF2-40B4-BE49-F238E27FC236}">
                  <a16:creationId xmlns:a16="http://schemas.microsoft.com/office/drawing/2014/main" id="{50F69D3B-C6BA-4415-ADB5-2E15E84555EB}"/>
                </a:ext>
              </a:extLst>
            </p:cNvPr>
            <p:cNvGrpSpPr/>
            <p:nvPr/>
          </p:nvGrpSpPr>
          <p:grpSpPr>
            <a:xfrm>
              <a:off x="6880026" y="3000176"/>
              <a:ext cx="274408" cy="176993"/>
              <a:chOff x="4427259" y="2314274"/>
              <a:chExt cx="417049" cy="288792"/>
            </a:xfrm>
          </p:grpSpPr>
          <p:sp>
            <p:nvSpPr>
              <p:cNvPr id="2055" name="Google Shape;1384;p44">
                <a:extLst>
                  <a:ext uri="{FF2B5EF4-FFF2-40B4-BE49-F238E27FC236}">
                    <a16:creationId xmlns:a16="http://schemas.microsoft.com/office/drawing/2014/main" id="{30E48B69-69F1-B06F-D02B-0E5C7067F405}"/>
                  </a:ext>
                </a:extLst>
              </p:cNvPr>
              <p:cNvSpPr/>
              <p:nvPr/>
            </p:nvSpPr>
            <p:spPr>
              <a:xfrm>
                <a:off x="4792911"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6" name="Google Shape;1385;p44">
                <a:extLst>
                  <a:ext uri="{FF2B5EF4-FFF2-40B4-BE49-F238E27FC236}">
                    <a16:creationId xmlns:a16="http://schemas.microsoft.com/office/drawing/2014/main" id="{E679C176-8CC9-C685-AD2E-6DC7BF3144FA}"/>
                  </a:ext>
                </a:extLst>
              </p:cNvPr>
              <p:cNvSpPr/>
              <p:nvPr/>
            </p:nvSpPr>
            <p:spPr>
              <a:xfrm rot="-695416" flipH="1">
                <a:off x="4628181" y="2521993"/>
                <a:ext cx="79438" cy="81073"/>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7" name="Google Shape;1386;p44">
                <a:extLst>
                  <a:ext uri="{FF2B5EF4-FFF2-40B4-BE49-F238E27FC236}">
                    <a16:creationId xmlns:a16="http://schemas.microsoft.com/office/drawing/2014/main" id="{597F683D-744E-1A9A-DD5D-A3BCA707EE33}"/>
                  </a:ext>
                </a:extLst>
              </p:cNvPr>
              <p:cNvSpPr/>
              <p:nvPr/>
            </p:nvSpPr>
            <p:spPr>
              <a:xfrm rot="6266316">
                <a:off x="4426591"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8" name="Google Shape;1387;p44">
                <a:extLst>
                  <a:ext uri="{FF2B5EF4-FFF2-40B4-BE49-F238E27FC236}">
                    <a16:creationId xmlns:a16="http://schemas.microsoft.com/office/drawing/2014/main" id="{212D38B9-2E90-7106-43B0-54005400134B}"/>
                  </a:ext>
                </a:extLst>
              </p:cNvPr>
              <p:cNvSpPr/>
              <p:nvPr/>
            </p:nvSpPr>
            <p:spPr>
              <a:xfrm rot="-6266316" flipH="1">
                <a:off x="4740669"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9" name="Google Shape;1388;p44">
                <a:extLst>
                  <a:ext uri="{FF2B5EF4-FFF2-40B4-BE49-F238E27FC236}">
                    <a16:creationId xmlns:a16="http://schemas.microsoft.com/office/drawing/2014/main" id="{B7C663E9-C7AE-745B-65D9-5B1276FC6B67}"/>
                  </a:ext>
                </a:extLst>
              </p:cNvPr>
              <p:cNvSpPr/>
              <p:nvPr/>
            </p:nvSpPr>
            <p:spPr>
              <a:xfrm>
                <a:off x="4461829"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grpSp>
        <p:sp>
          <p:nvSpPr>
            <p:cNvPr id="2053" name="Google Shape;1389;p44">
              <a:extLst>
                <a:ext uri="{FF2B5EF4-FFF2-40B4-BE49-F238E27FC236}">
                  <a16:creationId xmlns:a16="http://schemas.microsoft.com/office/drawing/2014/main" id="{F2E2B662-A796-7341-2FA2-B32CCA8CEB3D}"/>
                </a:ext>
              </a:extLst>
            </p:cNvPr>
            <p:cNvSpPr/>
            <p:nvPr/>
          </p:nvSpPr>
          <p:spPr>
            <a:xfrm rot="2229197">
              <a:off x="6903441" y="3362739"/>
              <a:ext cx="110710" cy="16746"/>
            </a:xfrm>
            <a:custGeom>
              <a:avLst/>
              <a:gdLst/>
              <a:ahLst/>
              <a:cxnLst/>
              <a:rect l="l" t="t" r="r" b="b"/>
              <a:pathLst>
                <a:path w="4601" h="1393" extrusionOk="0">
                  <a:moveTo>
                    <a:pt x="0" y="1022"/>
                  </a:moveTo>
                  <a:cubicBezTo>
                    <a:pt x="1364" y="1802"/>
                    <a:pt x="3578" y="1193"/>
                    <a:pt x="4601" y="0"/>
                  </a:cubicBezTo>
                </a:path>
              </a:pathLst>
            </a:custGeom>
            <a:noFill/>
            <a:ln w="9525" cap="flat" cmpd="sng">
              <a:solidFill>
                <a:srgbClr val="25465F"/>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54" name="Google Shape;1390;p44">
              <a:extLst>
                <a:ext uri="{FF2B5EF4-FFF2-40B4-BE49-F238E27FC236}">
                  <a16:creationId xmlns:a16="http://schemas.microsoft.com/office/drawing/2014/main" id="{021DBB6E-B0DD-AE94-37AE-0973EE3352E0}"/>
                </a:ext>
              </a:extLst>
            </p:cNvPr>
            <p:cNvCxnSpPr/>
            <p:nvPr/>
          </p:nvCxnSpPr>
          <p:spPr>
            <a:xfrm>
              <a:off x="6806568" y="4280951"/>
              <a:ext cx="546783" cy="54636"/>
            </a:xfrm>
            <a:prstGeom prst="straightConnector1">
              <a:avLst/>
            </a:prstGeom>
            <a:noFill/>
            <a:ln w="9525" cap="flat" cmpd="sng">
              <a:solidFill>
                <a:sysClr val="window" lastClr="FFFFFF"/>
              </a:solidFill>
              <a:prstDash val="solid"/>
              <a:round/>
              <a:headEnd type="none" w="med" len="med"/>
              <a:tailEnd type="none" w="med" len="med"/>
            </a:ln>
          </p:spPr>
        </p:cxnSp>
      </p:grpSp>
      <p:sp>
        <p:nvSpPr>
          <p:cNvPr id="2061" name="ZoneTexte 2060">
            <a:extLst>
              <a:ext uri="{FF2B5EF4-FFF2-40B4-BE49-F238E27FC236}">
                <a16:creationId xmlns:a16="http://schemas.microsoft.com/office/drawing/2014/main" id="{6AD8AEAA-B6B8-C089-FBEC-F6F625B67563}"/>
              </a:ext>
            </a:extLst>
          </p:cNvPr>
          <p:cNvSpPr txBox="1"/>
          <p:nvPr/>
        </p:nvSpPr>
        <p:spPr>
          <a:xfrm>
            <a:off x="2599153" y="1237376"/>
            <a:ext cx="672600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rPr>
              <a:t>Créer la demande </a:t>
            </a:r>
            <a:r>
              <a:rPr kumimoji="0" lang="fr-FR" sz="1800" b="0" i="0" u="none" strike="noStrike" kern="1200" cap="none" spc="0" normalizeH="0" baseline="0" noProof="0" dirty="0">
                <a:ln>
                  <a:noFill/>
                </a:ln>
                <a:solidFill>
                  <a:srgbClr val="25465F"/>
                </a:solidFill>
                <a:effectLst/>
                <a:uLnTx/>
                <a:uFillTx/>
                <a:latin typeface="Bouygues Read"/>
                <a:ea typeface="+mn-lt"/>
                <a:cs typeface="+mn-lt"/>
              </a:rPr>
              <a:t>souscrire à une nouvelle offre </a:t>
            </a:r>
            <a:endParaRPr kumimoji="0" lang="fr-FR" sz="1800" b="0" i="0" u="none" strike="noStrike" kern="1200" cap="none" spc="0" normalizeH="0" baseline="0" noProof="0" dirty="0">
              <a:ln>
                <a:noFill/>
              </a:ln>
              <a:solidFill>
                <a:prstClr val="black"/>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fr-FR" sz="1800" b="0"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endParaRPr>
          </a:p>
        </p:txBody>
      </p:sp>
      <p:sp>
        <p:nvSpPr>
          <p:cNvPr id="4" name="Rectangle : coins arrondis 3">
            <a:extLst>
              <a:ext uri="{FF2B5EF4-FFF2-40B4-BE49-F238E27FC236}">
                <a16:creationId xmlns:a16="http://schemas.microsoft.com/office/drawing/2014/main" id="{05B8F954-0713-B691-7404-5D8A680799C4}"/>
              </a:ext>
            </a:extLst>
          </p:cNvPr>
          <p:cNvSpPr/>
          <p:nvPr/>
        </p:nvSpPr>
        <p:spPr>
          <a:xfrm>
            <a:off x="2599153" y="1558682"/>
            <a:ext cx="6993694" cy="1870318"/>
          </a:xfrm>
          <a:prstGeom prst="roundRect">
            <a:avLst>
              <a:gd name="adj" fmla="val 5580"/>
            </a:avLst>
          </a:prstGeom>
          <a:noFill/>
          <a:ln w="28575">
            <a:solidFill>
              <a:srgbClr val="254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2C341AEE-F58B-CFF1-C396-05DC1CF92C19}"/>
              </a:ext>
            </a:extLst>
          </p:cNvPr>
          <p:cNvSpPr txBox="1"/>
          <p:nvPr/>
        </p:nvSpPr>
        <p:spPr>
          <a:xfrm>
            <a:off x="2599153" y="1606708"/>
            <a:ext cx="699369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1/ Vérifier l’identité du client , puis cliquer sur </a:t>
            </a:r>
            <a:r>
              <a:rPr lang="fr-FR" sz="1200" dirty="0">
                <a:solidFill>
                  <a:srgbClr val="25465F"/>
                </a:solidFill>
                <a:latin typeface="Bouygues Read"/>
              </a:rPr>
              <a:t>«  client vérifié »</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2/ Aller dans « Be </a:t>
            </a:r>
            <a:r>
              <a:rPr kumimoji="0" lang="fr-FR" sz="1200" b="0" i="0" u="none" strike="noStrike" kern="1200" cap="none" spc="0" normalizeH="0" baseline="0" noProof="0" dirty="0" err="1">
                <a:ln>
                  <a:noFill/>
                </a:ln>
                <a:solidFill>
                  <a:srgbClr val="25465F"/>
                </a:solidFill>
                <a:effectLst/>
                <a:uLnTx/>
                <a:uFillTx/>
                <a:latin typeface="Bouygues Read"/>
                <a:ea typeface="+mn-ea"/>
                <a:cs typeface="+mn-cs"/>
              </a:rPr>
              <a:t>Curious</a:t>
            </a:r>
            <a:r>
              <a:rPr lang="fr-FR" sz="1200" dirty="0">
                <a:solidFill>
                  <a:srgbClr val="25465F"/>
                </a:solidFill>
                <a:latin typeface="Bouygues Read"/>
              </a:rPr>
              <a:t> »</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3/ Cliquer sur  « Activation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4/ Dans le menu déroulant choisir « souscrire à une nouvelle offre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5/ Cliquer sur « choisissez un canal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9/</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a:defRPr/>
            </a:pP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p:txBody>
      </p:sp>
      <p:sp>
        <p:nvSpPr>
          <p:cNvPr id="2062" name="Rectangle : coins arrondis 2061">
            <a:extLst>
              <a:ext uri="{FF2B5EF4-FFF2-40B4-BE49-F238E27FC236}">
                <a16:creationId xmlns:a16="http://schemas.microsoft.com/office/drawing/2014/main" id="{898AC919-3080-67A6-42BA-20E886DD1465}"/>
              </a:ext>
            </a:extLst>
          </p:cNvPr>
          <p:cNvSpPr/>
          <p:nvPr/>
        </p:nvSpPr>
        <p:spPr>
          <a:xfrm>
            <a:off x="3388340" y="4263984"/>
            <a:ext cx="1722619" cy="257682"/>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69" name="Espace réservé du texte 1">
            <a:extLst>
              <a:ext uri="{FF2B5EF4-FFF2-40B4-BE49-F238E27FC236}">
                <a16:creationId xmlns:a16="http://schemas.microsoft.com/office/drawing/2014/main" id="{0A1922BE-9C52-D73D-25AC-00A14E9FDC52}"/>
              </a:ext>
            </a:extLst>
          </p:cNvPr>
          <p:cNvSpPr>
            <a:spLocks noGrp="1"/>
          </p:cNvSpPr>
          <p:nvPr>
            <p:ph type="body" sz="quarter" idx="11"/>
          </p:nvPr>
        </p:nvSpPr>
        <p:spPr>
          <a:xfrm>
            <a:off x="438305" y="357614"/>
            <a:ext cx="8118466" cy="375629"/>
          </a:xfrm>
        </p:spPr>
        <p:txBody>
          <a:bodyPr/>
          <a:lstStyle/>
          <a:p>
            <a:r>
              <a:rPr lang="fr-FR" dirty="0"/>
              <a:t>Passage de contexte de Be360 à Magento </a:t>
            </a:r>
          </a:p>
        </p:txBody>
      </p:sp>
      <p:sp>
        <p:nvSpPr>
          <p:cNvPr id="2070" name="Espace réservé du texte 2">
            <a:extLst>
              <a:ext uri="{FF2B5EF4-FFF2-40B4-BE49-F238E27FC236}">
                <a16:creationId xmlns:a16="http://schemas.microsoft.com/office/drawing/2014/main" id="{38AF6021-53A3-CDBA-E2DB-CEA8FF441B11}"/>
              </a:ext>
            </a:extLst>
          </p:cNvPr>
          <p:cNvSpPr>
            <a:spLocks noGrp="1"/>
          </p:cNvSpPr>
          <p:nvPr>
            <p:ph type="body" sz="quarter" idx="19"/>
          </p:nvPr>
        </p:nvSpPr>
        <p:spPr>
          <a:xfrm>
            <a:off x="438305" y="694040"/>
            <a:ext cx="10277888" cy="300446"/>
          </a:xfrm>
        </p:spPr>
        <p:txBody>
          <a:bodyPr/>
          <a:lstStyle/>
          <a:p>
            <a:r>
              <a:rPr lang="fr-FR" b="1" dirty="0"/>
              <a:t>pour un déjà client </a:t>
            </a:r>
          </a:p>
          <a:p>
            <a:endParaRPr lang="fr-FR" dirty="0"/>
          </a:p>
        </p:txBody>
      </p:sp>
    </p:spTree>
    <p:extLst>
      <p:ext uri="{BB962C8B-B14F-4D97-AF65-F5344CB8AC3E}">
        <p14:creationId xmlns:p14="http://schemas.microsoft.com/office/powerpoint/2010/main" val="455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058A552-1A15-300B-4BCA-F332B948D563}"/>
              </a:ext>
            </a:extLst>
          </p:cNvPr>
          <p:cNvPicPr>
            <a:picLocks noChangeAspect="1"/>
          </p:cNvPicPr>
          <p:nvPr/>
        </p:nvPicPr>
        <p:blipFill>
          <a:blip r:embed="rId3"/>
          <a:stretch>
            <a:fillRect/>
          </a:stretch>
        </p:blipFill>
        <p:spPr>
          <a:xfrm>
            <a:off x="1281223" y="3525810"/>
            <a:ext cx="9007639" cy="3123565"/>
          </a:xfrm>
          <a:prstGeom prst="rect">
            <a:avLst/>
          </a:prstGeom>
        </p:spPr>
      </p:pic>
      <p:sp>
        <p:nvSpPr>
          <p:cNvPr id="2" name="Espace réservé du texte 1">
            <a:extLst>
              <a:ext uri="{FF2B5EF4-FFF2-40B4-BE49-F238E27FC236}">
                <a16:creationId xmlns:a16="http://schemas.microsoft.com/office/drawing/2014/main" id="{563E44D5-8245-AA6B-71B5-B132B601AACC}"/>
              </a:ext>
            </a:extLst>
          </p:cNvPr>
          <p:cNvSpPr>
            <a:spLocks noGrp="1"/>
          </p:cNvSpPr>
          <p:nvPr>
            <p:ph type="body" sz="quarter" idx="11"/>
          </p:nvPr>
        </p:nvSpPr>
        <p:spPr>
          <a:xfrm>
            <a:off x="438305" y="357614"/>
            <a:ext cx="8118466" cy="375629"/>
          </a:xfrm>
        </p:spPr>
        <p:txBody>
          <a:bodyPr/>
          <a:lstStyle/>
          <a:p>
            <a:r>
              <a:rPr lang="fr-FR" dirty="0"/>
              <a:t>Passage de contexte de Be360 à Magento </a:t>
            </a:r>
          </a:p>
        </p:txBody>
      </p:sp>
      <p:sp>
        <p:nvSpPr>
          <p:cNvPr id="3" name="Espace réservé du texte 2">
            <a:extLst>
              <a:ext uri="{FF2B5EF4-FFF2-40B4-BE49-F238E27FC236}">
                <a16:creationId xmlns:a16="http://schemas.microsoft.com/office/drawing/2014/main" id="{0B223599-D8C9-8D10-B5C3-7CEC0504A41E}"/>
              </a:ext>
            </a:extLst>
          </p:cNvPr>
          <p:cNvSpPr>
            <a:spLocks noGrp="1"/>
          </p:cNvSpPr>
          <p:nvPr>
            <p:ph type="body" sz="quarter" idx="19"/>
          </p:nvPr>
        </p:nvSpPr>
        <p:spPr>
          <a:xfrm>
            <a:off x="438305" y="694040"/>
            <a:ext cx="10277888" cy="300446"/>
          </a:xfrm>
        </p:spPr>
        <p:txBody>
          <a:bodyPr/>
          <a:lstStyle/>
          <a:p>
            <a:r>
              <a:rPr lang="fr-FR" b="1" dirty="0"/>
              <a:t>pour un déjà client </a:t>
            </a:r>
          </a:p>
          <a:p>
            <a:endParaRPr lang="fr-FR" dirty="0"/>
          </a:p>
        </p:txBody>
      </p:sp>
      <p:grpSp>
        <p:nvGrpSpPr>
          <p:cNvPr id="7" name="Groupe 6">
            <a:extLst>
              <a:ext uri="{FF2B5EF4-FFF2-40B4-BE49-F238E27FC236}">
                <a16:creationId xmlns:a16="http://schemas.microsoft.com/office/drawing/2014/main" id="{EA3715E4-60FA-E323-C2E1-43E23A316617}"/>
              </a:ext>
            </a:extLst>
          </p:cNvPr>
          <p:cNvGrpSpPr/>
          <p:nvPr/>
        </p:nvGrpSpPr>
        <p:grpSpPr>
          <a:xfrm>
            <a:off x="707982" y="1784145"/>
            <a:ext cx="1200999" cy="781399"/>
            <a:chOff x="5606959" y="2588855"/>
            <a:chExt cx="3164228" cy="2014867"/>
          </a:xfrm>
        </p:grpSpPr>
        <p:sp>
          <p:nvSpPr>
            <p:cNvPr id="8" name="Google Shape;1354;p44">
              <a:extLst>
                <a:ext uri="{FF2B5EF4-FFF2-40B4-BE49-F238E27FC236}">
                  <a16:creationId xmlns:a16="http://schemas.microsoft.com/office/drawing/2014/main" id="{9334DBE5-BAF7-038C-F91D-5A3F792B4B4A}"/>
                </a:ext>
              </a:extLst>
            </p:cNvPr>
            <p:cNvSpPr/>
            <p:nvPr/>
          </p:nvSpPr>
          <p:spPr>
            <a:xfrm rot="13924699">
              <a:off x="6181639" y="2014175"/>
              <a:ext cx="2014867" cy="3164228"/>
            </a:xfrm>
            <a:custGeom>
              <a:avLst/>
              <a:gdLst/>
              <a:ahLst/>
              <a:cxnLst/>
              <a:rect l="l" t="t" r="r" b="b"/>
              <a:pathLst>
                <a:path w="13922" h="12620" extrusionOk="0">
                  <a:moveTo>
                    <a:pt x="6171" y="1"/>
                  </a:moveTo>
                  <a:cubicBezTo>
                    <a:pt x="5351" y="1"/>
                    <a:pt x="4532" y="126"/>
                    <a:pt x="3768" y="367"/>
                  </a:cubicBezTo>
                  <a:cubicBezTo>
                    <a:pt x="2053" y="904"/>
                    <a:pt x="283" y="2265"/>
                    <a:pt x="119" y="4068"/>
                  </a:cubicBezTo>
                  <a:cubicBezTo>
                    <a:pt x="0" y="5392"/>
                    <a:pt x="1111" y="6218"/>
                    <a:pt x="1305" y="7454"/>
                  </a:cubicBezTo>
                  <a:cubicBezTo>
                    <a:pt x="1421" y="8202"/>
                    <a:pt x="1050" y="8850"/>
                    <a:pt x="992" y="9573"/>
                  </a:cubicBezTo>
                  <a:cubicBezTo>
                    <a:pt x="945" y="10188"/>
                    <a:pt x="1180" y="10778"/>
                    <a:pt x="1615" y="11235"/>
                  </a:cubicBezTo>
                  <a:cubicBezTo>
                    <a:pt x="2419" y="12082"/>
                    <a:pt x="3680" y="12619"/>
                    <a:pt x="4903" y="12619"/>
                  </a:cubicBezTo>
                  <a:cubicBezTo>
                    <a:pt x="5733" y="12619"/>
                    <a:pt x="6546" y="12372"/>
                    <a:pt x="7187" y="11806"/>
                  </a:cubicBezTo>
                  <a:cubicBezTo>
                    <a:pt x="7813" y="11255"/>
                    <a:pt x="8364" y="10499"/>
                    <a:pt x="9212" y="10227"/>
                  </a:cubicBezTo>
                  <a:cubicBezTo>
                    <a:pt x="10910" y="9684"/>
                    <a:pt x="13509" y="9545"/>
                    <a:pt x="13764" y="7420"/>
                  </a:cubicBezTo>
                  <a:cubicBezTo>
                    <a:pt x="13922" y="6124"/>
                    <a:pt x="13071" y="4921"/>
                    <a:pt x="12354" y="3885"/>
                  </a:cubicBezTo>
                  <a:cubicBezTo>
                    <a:pt x="11464" y="2594"/>
                    <a:pt x="10614" y="1248"/>
                    <a:pt x="9065" y="575"/>
                  </a:cubicBezTo>
                  <a:cubicBezTo>
                    <a:pt x="8167" y="187"/>
                    <a:pt x="7169" y="1"/>
                    <a:pt x="6171" y="1"/>
                  </a:cubicBezTo>
                  <a:close/>
                </a:path>
              </a:pathLst>
            </a:custGeom>
            <a:solidFill>
              <a:sysClr val="window" lastClr="FFFFFF">
                <a:lumMod val="95000"/>
              </a:sys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9" name="Google Shape;1355;p44">
              <a:extLst>
                <a:ext uri="{FF2B5EF4-FFF2-40B4-BE49-F238E27FC236}">
                  <a16:creationId xmlns:a16="http://schemas.microsoft.com/office/drawing/2014/main" id="{2715249A-5F4E-7181-6719-CC2B2A1CF4BA}"/>
                </a:ext>
              </a:extLst>
            </p:cNvPr>
            <p:cNvSpPr/>
            <p:nvPr/>
          </p:nvSpPr>
          <p:spPr>
            <a:xfrm>
              <a:off x="6469984" y="2614134"/>
              <a:ext cx="848162" cy="860103"/>
            </a:xfrm>
            <a:custGeom>
              <a:avLst/>
              <a:gdLst/>
              <a:ahLst/>
              <a:cxnLst/>
              <a:rect l="l" t="t" r="r" b="b"/>
              <a:pathLst>
                <a:path w="41364" h="45033" extrusionOk="0">
                  <a:moveTo>
                    <a:pt x="24151" y="1"/>
                  </a:moveTo>
                  <a:cubicBezTo>
                    <a:pt x="14611" y="1"/>
                    <a:pt x="6906" y="6705"/>
                    <a:pt x="6906" y="14945"/>
                  </a:cubicBezTo>
                  <a:lnTo>
                    <a:pt x="6906" y="20148"/>
                  </a:lnTo>
                  <a:cubicBezTo>
                    <a:pt x="6906" y="20248"/>
                    <a:pt x="6906" y="20348"/>
                    <a:pt x="6906" y="20448"/>
                  </a:cubicBezTo>
                  <a:cubicBezTo>
                    <a:pt x="3003" y="21016"/>
                    <a:pt x="1" y="23951"/>
                    <a:pt x="1" y="27520"/>
                  </a:cubicBezTo>
                  <a:cubicBezTo>
                    <a:pt x="1" y="30689"/>
                    <a:pt x="2403" y="33391"/>
                    <a:pt x="5705" y="34325"/>
                  </a:cubicBezTo>
                  <a:cubicBezTo>
                    <a:pt x="5305" y="35159"/>
                    <a:pt x="5071" y="36093"/>
                    <a:pt x="5071" y="37060"/>
                  </a:cubicBezTo>
                  <a:cubicBezTo>
                    <a:pt x="5071" y="41030"/>
                    <a:pt x="8774" y="44266"/>
                    <a:pt x="13344" y="44266"/>
                  </a:cubicBezTo>
                  <a:cubicBezTo>
                    <a:pt x="17914" y="44266"/>
                    <a:pt x="21616" y="41030"/>
                    <a:pt x="21616" y="37060"/>
                  </a:cubicBezTo>
                  <a:cubicBezTo>
                    <a:pt x="21616" y="36293"/>
                    <a:pt x="21450" y="35559"/>
                    <a:pt x="21216" y="34859"/>
                  </a:cubicBezTo>
                  <a:lnTo>
                    <a:pt x="21216" y="34859"/>
                  </a:lnTo>
                  <a:cubicBezTo>
                    <a:pt x="21583" y="34926"/>
                    <a:pt x="21950" y="34959"/>
                    <a:pt x="22317" y="34992"/>
                  </a:cubicBezTo>
                  <a:cubicBezTo>
                    <a:pt x="21850" y="35860"/>
                    <a:pt x="21616" y="36860"/>
                    <a:pt x="21616" y="37861"/>
                  </a:cubicBezTo>
                  <a:cubicBezTo>
                    <a:pt x="21616" y="41830"/>
                    <a:pt x="25319" y="45033"/>
                    <a:pt x="29889" y="45033"/>
                  </a:cubicBezTo>
                  <a:cubicBezTo>
                    <a:pt x="34459" y="45033"/>
                    <a:pt x="38161" y="41830"/>
                    <a:pt x="38161" y="37861"/>
                  </a:cubicBezTo>
                  <a:cubicBezTo>
                    <a:pt x="38161" y="37527"/>
                    <a:pt x="38128" y="37160"/>
                    <a:pt x="38061" y="36827"/>
                  </a:cubicBezTo>
                  <a:cubicBezTo>
                    <a:pt x="40063" y="35526"/>
                    <a:pt x="41364" y="33424"/>
                    <a:pt x="41364" y="31089"/>
                  </a:cubicBezTo>
                  <a:cubicBezTo>
                    <a:pt x="41364" y="29422"/>
                    <a:pt x="40730" y="27920"/>
                    <a:pt x="39629" y="26686"/>
                  </a:cubicBezTo>
                  <a:cubicBezTo>
                    <a:pt x="40730" y="24718"/>
                    <a:pt x="41364" y="22483"/>
                    <a:pt x="41364" y="20115"/>
                  </a:cubicBezTo>
                  <a:lnTo>
                    <a:pt x="41364" y="14945"/>
                  </a:lnTo>
                  <a:cubicBezTo>
                    <a:pt x="41364" y="6705"/>
                    <a:pt x="33658" y="1"/>
                    <a:pt x="24151" y="1"/>
                  </a:cubicBez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0" name="Google Shape;1356;p44">
              <a:extLst>
                <a:ext uri="{FF2B5EF4-FFF2-40B4-BE49-F238E27FC236}">
                  <a16:creationId xmlns:a16="http://schemas.microsoft.com/office/drawing/2014/main" id="{31072FBA-0BF9-530D-97FD-0E391DDE8BC5}"/>
                </a:ext>
              </a:extLst>
            </p:cNvPr>
            <p:cNvSpPr/>
            <p:nvPr/>
          </p:nvSpPr>
          <p:spPr>
            <a:xfrm>
              <a:off x="6562335" y="3463982"/>
              <a:ext cx="737353" cy="1064008"/>
            </a:xfrm>
            <a:custGeom>
              <a:avLst/>
              <a:gdLst/>
              <a:ahLst/>
              <a:cxnLst/>
              <a:rect l="l" t="t" r="r" b="b"/>
              <a:pathLst>
                <a:path w="35960" h="55709" extrusionOk="0">
                  <a:moveTo>
                    <a:pt x="13313" y="0"/>
                  </a:moveTo>
                  <a:cubicBezTo>
                    <a:pt x="11558" y="0"/>
                    <a:pt x="9789" y="219"/>
                    <a:pt x="8039" y="669"/>
                  </a:cubicBezTo>
                  <a:lnTo>
                    <a:pt x="4203" y="1637"/>
                  </a:lnTo>
                  <a:lnTo>
                    <a:pt x="500" y="41232"/>
                  </a:lnTo>
                  <a:cubicBezTo>
                    <a:pt x="0" y="46702"/>
                    <a:pt x="3903" y="51572"/>
                    <a:pt x="9340" y="52273"/>
                  </a:cubicBezTo>
                  <a:lnTo>
                    <a:pt x="31990" y="55709"/>
                  </a:lnTo>
                  <a:cubicBezTo>
                    <a:pt x="31990" y="55709"/>
                    <a:pt x="35959" y="36028"/>
                    <a:pt x="35959" y="25287"/>
                  </a:cubicBezTo>
                  <a:cubicBezTo>
                    <a:pt x="35959" y="14512"/>
                    <a:pt x="33157" y="11677"/>
                    <a:pt x="31990" y="10243"/>
                  </a:cubicBezTo>
                  <a:cubicBezTo>
                    <a:pt x="31756" y="9976"/>
                    <a:pt x="31189" y="9242"/>
                    <a:pt x="30388" y="8275"/>
                  </a:cubicBezTo>
                  <a:cubicBezTo>
                    <a:pt x="26010" y="2953"/>
                    <a:pt x="19757" y="0"/>
                    <a:pt x="13313" y="0"/>
                  </a:cubicBezTo>
                  <a:close/>
                </a:path>
              </a:pathLst>
            </a:custGeom>
            <a:solidFill>
              <a:srgbClr val="50BFDA"/>
            </a:solidFill>
            <a:ln w="9525" cap="flat" cmpd="sng">
              <a:solidFill>
                <a:sysClr val="window" lastClr="FFFFF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1" name="Google Shape;1357;p44">
              <a:extLst>
                <a:ext uri="{FF2B5EF4-FFF2-40B4-BE49-F238E27FC236}">
                  <a16:creationId xmlns:a16="http://schemas.microsoft.com/office/drawing/2014/main" id="{06E507C5-AF1F-F43F-96D9-A6705F8385F5}"/>
                </a:ext>
              </a:extLst>
            </p:cNvPr>
            <p:cNvSpPr/>
            <p:nvPr/>
          </p:nvSpPr>
          <p:spPr>
            <a:xfrm>
              <a:off x="6491186" y="3463982"/>
              <a:ext cx="740777" cy="1064008"/>
            </a:xfrm>
            <a:custGeom>
              <a:avLst/>
              <a:gdLst/>
              <a:ahLst/>
              <a:cxnLst/>
              <a:rect l="l" t="t" r="r" b="b"/>
              <a:pathLst>
                <a:path w="36127" h="55709" extrusionOk="0">
                  <a:moveTo>
                    <a:pt x="13327" y="0"/>
                  </a:moveTo>
                  <a:cubicBezTo>
                    <a:pt x="11570" y="0"/>
                    <a:pt x="9797" y="219"/>
                    <a:pt x="8040" y="669"/>
                  </a:cubicBezTo>
                  <a:lnTo>
                    <a:pt x="4204" y="1637"/>
                  </a:lnTo>
                  <a:lnTo>
                    <a:pt x="501" y="41232"/>
                  </a:lnTo>
                  <a:cubicBezTo>
                    <a:pt x="1" y="46702"/>
                    <a:pt x="3904" y="51572"/>
                    <a:pt x="9374" y="52273"/>
                  </a:cubicBezTo>
                  <a:lnTo>
                    <a:pt x="36127" y="55709"/>
                  </a:lnTo>
                  <a:cubicBezTo>
                    <a:pt x="36127" y="55709"/>
                    <a:pt x="35960" y="36028"/>
                    <a:pt x="35960" y="25287"/>
                  </a:cubicBezTo>
                  <a:cubicBezTo>
                    <a:pt x="35960" y="14512"/>
                    <a:pt x="33191" y="11677"/>
                    <a:pt x="32024" y="10243"/>
                  </a:cubicBezTo>
                  <a:cubicBezTo>
                    <a:pt x="31790" y="9976"/>
                    <a:pt x="31190" y="9242"/>
                    <a:pt x="30389" y="8275"/>
                  </a:cubicBezTo>
                  <a:cubicBezTo>
                    <a:pt x="26011" y="2953"/>
                    <a:pt x="19779" y="0"/>
                    <a:pt x="13327"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2" name="Google Shape;1358;p44">
              <a:extLst>
                <a:ext uri="{FF2B5EF4-FFF2-40B4-BE49-F238E27FC236}">
                  <a16:creationId xmlns:a16="http://schemas.microsoft.com/office/drawing/2014/main" id="{C8E552D9-A4AF-1A8C-445F-A360A95BEEBF}"/>
                </a:ext>
              </a:extLst>
            </p:cNvPr>
            <p:cNvSpPr/>
            <p:nvPr/>
          </p:nvSpPr>
          <p:spPr>
            <a:xfrm>
              <a:off x="7380953" y="4286423"/>
              <a:ext cx="319438" cy="292023"/>
            </a:xfrm>
            <a:custGeom>
              <a:avLst/>
              <a:gdLst/>
              <a:ahLst/>
              <a:cxnLst/>
              <a:rect l="l" t="t" r="r" b="b"/>
              <a:pathLst>
                <a:path w="15579" h="15290" extrusionOk="0">
                  <a:moveTo>
                    <a:pt x="5540" y="0"/>
                  </a:moveTo>
                  <a:cubicBezTo>
                    <a:pt x="5415" y="0"/>
                    <a:pt x="5289" y="33"/>
                    <a:pt x="5171" y="104"/>
                  </a:cubicBezTo>
                  <a:lnTo>
                    <a:pt x="701" y="2506"/>
                  </a:lnTo>
                  <a:cubicBezTo>
                    <a:pt x="601" y="2573"/>
                    <a:pt x="534" y="2606"/>
                    <a:pt x="467" y="2639"/>
                  </a:cubicBezTo>
                  <a:lnTo>
                    <a:pt x="0" y="14214"/>
                  </a:lnTo>
                  <a:cubicBezTo>
                    <a:pt x="3003" y="14481"/>
                    <a:pt x="6405" y="14615"/>
                    <a:pt x="6805" y="14615"/>
                  </a:cubicBezTo>
                  <a:cubicBezTo>
                    <a:pt x="6839" y="14615"/>
                    <a:pt x="6839" y="14615"/>
                    <a:pt x="6872" y="14648"/>
                  </a:cubicBezTo>
                  <a:lnTo>
                    <a:pt x="11275" y="15282"/>
                  </a:lnTo>
                  <a:cubicBezTo>
                    <a:pt x="11312" y="15287"/>
                    <a:pt x="11349" y="15290"/>
                    <a:pt x="11385" y="15290"/>
                  </a:cubicBezTo>
                  <a:cubicBezTo>
                    <a:pt x="11808" y="15290"/>
                    <a:pt x="12176" y="14942"/>
                    <a:pt x="12176" y="14481"/>
                  </a:cubicBezTo>
                  <a:cubicBezTo>
                    <a:pt x="12142" y="14148"/>
                    <a:pt x="11942" y="13847"/>
                    <a:pt x="11609" y="13747"/>
                  </a:cubicBezTo>
                  <a:lnTo>
                    <a:pt x="7739" y="12547"/>
                  </a:lnTo>
                  <a:lnTo>
                    <a:pt x="13477" y="12880"/>
                  </a:lnTo>
                  <a:cubicBezTo>
                    <a:pt x="13501" y="12883"/>
                    <a:pt x="13525" y="12884"/>
                    <a:pt x="13549" y="12884"/>
                  </a:cubicBezTo>
                  <a:cubicBezTo>
                    <a:pt x="13853" y="12884"/>
                    <a:pt x="14120" y="12691"/>
                    <a:pt x="14244" y="12413"/>
                  </a:cubicBezTo>
                  <a:lnTo>
                    <a:pt x="14344" y="12213"/>
                  </a:lnTo>
                  <a:cubicBezTo>
                    <a:pt x="14544" y="11746"/>
                    <a:pt x="14244" y="11212"/>
                    <a:pt x="13744" y="11145"/>
                  </a:cubicBezTo>
                  <a:lnTo>
                    <a:pt x="7973" y="10245"/>
                  </a:lnTo>
                  <a:lnTo>
                    <a:pt x="7973" y="10245"/>
                  </a:lnTo>
                  <a:lnTo>
                    <a:pt x="14744" y="10345"/>
                  </a:lnTo>
                  <a:cubicBezTo>
                    <a:pt x="15145" y="10345"/>
                    <a:pt x="15478" y="10045"/>
                    <a:pt x="15545" y="9644"/>
                  </a:cubicBezTo>
                  <a:lnTo>
                    <a:pt x="15545" y="9544"/>
                  </a:lnTo>
                  <a:cubicBezTo>
                    <a:pt x="15578" y="9111"/>
                    <a:pt x="15278" y="8744"/>
                    <a:pt x="14844" y="8677"/>
                  </a:cubicBezTo>
                  <a:lnTo>
                    <a:pt x="8240" y="8010"/>
                  </a:lnTo>
                  <a:lnTo>
                    <a:pt x="13744" y="7776"/>
                  </a:lnTo>
                  <a:cubicBezTo>
                    <a:pt x="14177" y="7743"/>
                    <a:pt x="14511" y="7376"/>
                    <a:pt x="14511" y="6942"/>
                  </a:cubicBezTo>
                  <a:lnTo>
                    <a:pt x="14477" y="6742"/>
                  </a:lnTo>
                  <a:cubicBezTo>
                    <a:pt x="14444" y="6342"/>
                    <a:pt x="14110" y="6042"/>
                    <a:pt x="13710" y="6008"/>
                  </a:cubicBezTo>
                  <a:lnTo>
                    <a:pt x="8473" y="5875"/>
                  </a:lnTo>
                  <a:lnTo>
                    <a:pt x="8373" y="5875"/>
                  </a:lnTo>
                  <a:lnTo>
                    <a:pt x="4337" y="5108"/>
                  </a:lnTo>
                  <a:cubicBezTo>
                    <a:pt x="3736" y="5008"/>
                    <a:pt x="3503" y="4241"/>
                    <a:pt x="3937" y="3807"/>
                  </a:cubicBezTo>
                  <a:lnTo>
                    <a:pt x="6205" y="1439"/>
                  </a:lnTo>
                  <a:cubicBezTo>
                    <a:pt x="6472" y="1172"/>
                    <a:pt x="6505" y="705"/>
                    <a:pt x="6238" y="404"/>
                  </a:cubicBezTo>
                  <a:lnTo>
                    <a:pt x="6138" y="304"/>
                  </a:lnTo>
                  <a:cubicBezTo>
                    <a:pt x="5987" y="111"/>
                    <a:pt x="5767" y="0"/>
                    <a:pt x="5540" y="0"/>
                  </a:cubicBezTo>
                  <a:close/>
                </a:path>
              </a:pathLst>
            </a:custGeom>
            <a:solidFill>
              <a:srgbClr val="FFE2E5"/>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3" name="Google Shape;1359;p44">
              <a:extLst>
                <a:ext uri="{FF2B5EF4-FFF2-40B4-BE49-F238E27FC236}">
                  <a16:creationId xmlns:a16="http://schemas.microsoft.com/office/drawing/2014/main" id="{0914E01A-EFA5-387B-268E-DB3B909C15F7}"/>
                </a:ext>
              </a:extLst>
            </p:cNvPr>
            <p:cNvSpPr/>
            <p:nvPr/>
          </p:nvSpPr>
          <p:spPr>
            <a:xfrm>
              <a:off x="7292124" y="4327905"/>
              <a:ext cx="92353" cy="247203"/>
            </a:xfrm>
            <a:custGeom>
              <a:avLst/>
              <a:gdLst/>
              <a:ahLst/>
              <a:cxnLst/>
              <a:rect l="l" t="t" r="r" b="b"/>
              <a:pathLst>
                <a:path w="4504" h="12943" extrusionOk="0">
                  <a:moveTo>
                    <a:pt x="4503" y="0"/>
                  </a:moveTo>
                  <a:lnTo>
                    <a:pt x="2035" y="134"/>
                  </a:lnTo>
                  <a:cubicBezTo>
                    <a:pt x="1034" y="1101"/>
                    <a:pt x="0" y="9274"/>
                    <a:pt x="1535" y="12743"/>
                  </a:cubicBezTo>
                  <a:lnTo>
                    <a:pt x="4003" y="12943"/>
                  </a:lnTo>
                  <a:lnTo>
                    <a:pt x="4036" y="12042"/>
                  </a:lnTo>
                  <a:lnTo>
                    <a:pt x="4470" y="467"/>
                  </a:lnTo>
                  <a:lnTo>
                    <a:pt x="4503" y="0"/>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4" name="Google Shape;1360;p44">
              <a:extLst>
                <a:ext uri="{FF2B5EF4-FFF2-40B4-BE49-F238E27FC236}">
                  <a16:creationId xmlns:a16="http://schemas.microsoft.com/office/drawing/2014/main" id="{BB095601-D83D-2F1E-F1FE-6C6E8C6BEA6A}"/>
                </a:ext>
              </a:extLst>
            </p:cNvPr>
            <p:cNvSpPr/>
            <p:nvPr/>
          </p:nvSpPr>
          <p:spPr>
            <a:xfrm>
              <a:off x="6404329" y="3481764"/>
              <a:ext cx="931595" cy="1092734"/>
            </a:xfrm>
            <a:custGeom>
              <a:avLst/>
              <a:gdLst/>
              <a:ahLst/>
              <a:cxnLst/>
              <a:rect l="l" t="t" r="r" b="b"/>
              <a:pathLst>
                <a:path w="45433" h="57213" extrusionOk="0">
                  <a:moveTo>
                    <a:pt x="10631" y="0"/>
                  </a:moveTo>
                  <a:cubicBezTo>
                    <a:pt x="10012" y="0"/>
                    <a:pt x="9241" y="166"/>
                    <a:pt x="8273" y="539"/>
                  </a:cubicBezTo>
                  <a:cubicBezTo>
                    <a:pt x="901" y="3374"/>
                    <a:pt x="1" y="6510"/>
                    <a:pt x="468" y="13415"/>
                  </a:cubicBezTo>
                  <a:cubicBezTo>
                    <a:pt x="935" y="20486"/>
                    <a:pt x="4871" y="51408"/>
                    <a:pt x="4871" y="51408"/>
                  </a:cubicBezTo>
                  <a:cubicBezTo>
                    <a:pt x="4871" y="51408"/>
                    <a:pt x="4971" y="55745"/>
                    <a:pt x="11409" y="56079"/>
                  </a:cubicBezTo>
                  <a:cubicBezTo>
                    <a:pt x="15712" y="56312"/>
                    <a:pt x="35926" y="56812"/>
                    <a:pt x="44933" y="57213"/>
                  </a:cubicBezTo>
                  <a:cubicBezTo>
                    <a:pt x="44899" y="57179"/>
                    <a:pt x="44866" y="57113"/>
                    <a:pt x="44833" y="57046"/>
                  </a:cubicBezTo>
                  <a:cubicBezTo>
                    <a:pt x="43298" y="53577"/>
                    <a:pt x="44332" y="45404"/>
                    <a:pt x="45333" y="44437"/>
                  </a:cubicBezTo>
                  <a:cubicBezTo>
                    <a:pt x="45366" y="44403"/>
                    <a:pt x="45400" y="44370"/>
                    <a:pt x="45433" y="44370"/>
                  </a:cubicBezTo>
                  <a:lnTo>
                    <a:pt x="18981" y="42235"/>
                  </a:lnTo>
                  <a:cubicBezTo>
                    <a:pt x="18981" y="42235"/>
                    <a:pt x="18847" y="27958"/>
                    <a:pt x="17913" y="23522"/>
                  </a:cubicBezTo>
                  <a:cubicBezTo>
                    <a:pt x="15678" y="12814"/>
                    <a:pt x="16546" y="12948"/>
                    <a:pt x="14244" y="7444"/>
                  </a:cubicBezTo>
                  <a:cubicBezTo>
                    <a:pt x="12986" y="4425"/>
                    <a:pt x="13837" y="0"/>
                    <a:pt x="10631"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5" name="Google Shape;1361;p44">
              <a:extLst>
                <a:ext uri="{FF2B5EF4-FFF2-40B4-BE49-F238E27FC236}">
                  <a16:creationId xmlns:a16="http://schemas.microsoft.com/office/drawing/2014/main" id="{05ABB1B8-A5FB-AA29-38FE-D7ED9D03D3D8}"/>
                </a:ext>
              </a:extLst>
            </p:cNvPr>
            <p:cNvSpPr/>
            <p:nvPr/>
          </p:nvSpPr>
          <p:spPr>
            <a:xfrm>
              <a:off x="7154643" y="3023789"/>
              <a:ext cx="124505" cy="178408"/>
            </a:xfrm>
            <a:custGeom>
              <a:avLst/>
              <a:gdLst/>
              <a:ahLst/>
              <a:cxnLst/>
              <a:rect l="l" t="t" r="r" b="b"/>
              <a:pathLst>
                <a:path w="6072" h="9341" extrusionOk="0">
                  <a:moveTo>
                    <a:pt x="3036" y="0"/>
                  </a:moveTo>
                  <a:cubicBezTo>
                    <a:pt x="1368" y="0"/>
                    <a:pt x="0" y="2102"/>
                    <a:pt x="0" y="4670"/>
                  </a:cubicBezTo>
                  <a:cubicBezTo>
                    <a:pt x="0" y="7239"/>
                    <a:pt x="1335" y="9340"/>
                    <a:pt x="3036" y="9340"/>
                  </a:cubicBezTo>
                  <a:cubicBezTo>
                    <a:pt x="4704" y="9340"/>
                    <a:pt x="6071" y="7239"/>
                    <a:pt x="6071" y="4670"/>
                  </a:cubicBezTo>
                  <a:cubicBezTo>
                    <a:pt x="6071" y="2102"/>
                    <a:pt x="4704" y="0"/>
                    <a:pt x="3036" y="0"/>
                  </a:cubicBezTo>
                  <a:close/>
                </a:path>
              </a:pathLst>
            </a:custGeom>
            <a:solidFill>
              <a:srgbClr val="067596"/>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6" name="Google Shape;1362;p44">
              <a:extLst>
                <a:ext uri="{FF2B5EF4-FFF2-40B4-BE49-F238E27FC236}">
                  <a16:creationId xmlns:a16="http://schemas.microsoft.com/office/drawing/2014/main" id="{92164FE8-2D94-35A3-BC38-2EA0AF159BCC}"/>
                </a:ext>
              </a:extLst>
            </p:cNvPr>
            <p:cNvSpPr/>
            <p:nvPr/>
          </p:nvSpPr>
          <p:spPr>
            <a:xfrm>
              <a:off x="7149168" y="3026960"/>
              <a:ext cx="110132" cy="172678"/>
            </a:xfrm>
            <a:custGeom>
              <a:avLst/>
              <a:gdLst/>
              <a:ahLst/>
              <a:cxnLst/>
              <a:rect l="l" t="t" r="r" b="b"/>
              <a:pathLst>
                <a:path w="5371" h="9041" extrusionOk="0">
                  <a:moveTo>
                    <a:pt x="2669" y="1"/>
                  </a:moveTo>
                  <a:cubicBezTo>
                    <a:pt x="1201" y="1"/>
                    <a:pt x="1" y="2002"/>
                    <a:pt x="1" y="4504"/>
                  </a:cubicBezTo>
                  <a:cubicBezTo>
                    <a:pt x="1" y="7006"/>
                    <a:pt x="1201" y="9041"/>
                    <a:pt x="2669" y="9041"/>
                  </a:cubicBezTo>
                  <a:cubicBezTo>
                    <a:pt x="4170" y="9041"/>
                    <a:pt x="5371" y="7006"/>
                    <a:pt x="5371" y="4504"/>
                  </a:cubicBezTo>
                  <a:cubicBezTo>
                    <a:pt x="5371" y="2002"/>
                    <a:pt x="4170" y="1"/>
                    <a:pt x="2669"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7" name="Google Shape;1363;p44">
              <a:extLst>
                <a:ext uri="{FF2B5EF4-FFF2-40B4-BE49-F238E27FC236}">
                  <a16:creationId xmlns:a16="http://schemas.microsoft.com/office/drawing/2014/main" id="{A01F7499-57FD-CE47-EB5B-BABFC1C75B64}"/>
                </a:ext>
              </a:extLst>
            </p:cNvPr>
            <p:cNvSpPr/>
            <p:nvPr/>
          </p:nvSpPr>
          <p:spPr>
            <a:xfrm>
              <a:off x="6804571" y="3304108"/>
              <a:ext cx="169406" cy="306231"/>
            </a:xfrm>
            <a:custGeom>
              <a:avLst/>
              <a:gdLst/>
              <a:ahLst/>
              <a:cxnLst/>
              <a:rect l="l" t="t" r="r" b="b"/>
              <a:pathLst>
                <a:path w="11743" h="26498" extrusionOk="0">
                  <a:moveTo>
                    <a:pt x="601" y="0"/>
                  </a:moveTo>
                  <a:lnTo>
                    <a:pt x="1" y="14244"/>
                  </a:lnTo>
                  <a:lnTo>
                    <a:pt x="8707" y="25852"/>
                  </a:lnTo>
                  <a:cubicBezTo>
                    <a:pt x="9040" y="26300"/>
                    <a:pt x="9451" y="26497"/>
                    <a:pt x="9853" y="26497"/>
                  </a:cubicBezTo>
                  <a:cubicBezTo>
                    <a:pt x="10739" y="26497"/>
                    <a:pt x="11580" y="25538"/>
                    <a:pt x="11442" y="24184"/>
                  </a:cubicBezTo>
                  <a:lnTo>
                    <a:pt x="11743" y="1268"/>
                  </a:lnTo>
                  <a:lnTo>
                    <a:pt x="601" y="0"/>
                  </a:ln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8" name="Google Shape;1364;p44">
              <a:extLst>
                <a:ext uri="{FF2B5EF4-FFF2-40B4-BE49-F238E27FC236}">
                  <a16:creationId xmlns:a16="http://schemas.microsoft.com/office/drawing/2014/main" id="{013320FE-D261-8937-9F7A-44D795AF2A6C}"/>
                </a:ext>
              </a:extLst>
            </p:cNvPr>
            <p:cNvSpPr/>
            <p:nvPr/>
          </p:nvSpPr>
          <p:spPr>
            <a:xfrm>
              <a:off x="6753148" y="2886964"/>
              <a:ext cx="458980" cy="491713"/>
            </a:xfrm>
            <a:custGeom>
              <a:avLst/>
              <a:gdLst/>
              <a:ahLst/>
              <a:cxnLst/>
              <a:rect l="l" t="t" r="r" b="b"/>
              <a:pathLst>
                <a:path w="22384" h="25745" extrusionOk="0">
                  <a:moveTo>
                    <a:pt x="5220" y="0"/>
                  </a:moveTo>
                  <a:cubicBezTo>
                    <a:pt x="5131" y="0"/>
                    <a:pt x="5038" y="9"/>
                    <a:pt x="4938" y="26"/>
                  </a:cubicBezTo>
                  <a:cubicBezTo>
                    <a:pt x="2736" y="393"/>
                    <a:pt x="1802" y="1960"/>
                    <a:pt x="1635" y="4162"/>
                  </a:cubicBezTo>
                  <a:cubicBezTo>
                    <a:pt x="1268" y="8632"/>
                    <a:pt x="1468" y="13035"/>
                    <a:pt x="1102" y="17505"/>
                  </a:cubicBezTo>
                  <a:cubicBezTo>
                    <a:pt x="1068" y="17505"/>
                    <a:pt x="1" y="25744"/>
                    <a:pt x="10642" y="25744"/>
                  </a:cubicBezTo>
                  <a:lnTo>
                    <a:pt x="11542" y="25744"/>
                  </a:lnTo>
                  <a:cubicBezTo>
                    <a:pt x="17513" y="25744"/>
                    <a:pt x="22383" y="20907"/>
                    <a:pt x="22383" y="14936"/>
                  </a:cubicBezTo>
                  <a:lnTo>
                    <a:pt x="22383" y="2761"/>
                  </a:lnTo>
                  <a:cubicBezTo>
                    <a:pt x="20923" y="3265"/>
                    <a:pt x="15808" y="3770"/>
                    <a:pt x="12806" y="3770"/>
                  </a:cubicBezTo>
                  <a:cubicBezTo>
                    <a:pt x="12035" y="3770"/>
                    <a:pt x="11404" y="3737"/>
                    <a:pt x="11009" y="3662"/>
                  </a:cubicBezTo>
                  <a:cubicBezTo>
                    <a:pt x="6675" y="2776"/>
                    <a:pt x="6841" y="0"/>
                    <a:pt x="5220" y="0"/>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9" name="Google Shape;1365;p44">
              <a:extLst>
                <a:ext uri="{FF2B5EF4-FFF2-40B4-BE49-F238E27FC236}">
                  <a16:creationId xmlns:a16="http://schemas.microsoft.com/office/drawing/2014/main" id="{E0B8B7B6-B22D-CE28-1D52-F33E0955C04B}"/>
                </a:ext>
              </a:extLst>
            </p:cNvPr>
            <p:cNvSpPr/>
            <p:nvPr/>
          </p:nvSpPr>
          <p:spPr>
            <a:xfrm>
              <a:off x="6846176" y="3149918"/>
              <a:ext cx="110132" cy="40166"/>
            </a:xfrm>
            <a:custGeom>
              <a:avLst/>
              <a:gdLst/>
              <a:ahLst/>
              <a:cxnLst/>
              <a:rect l="l" t="t" r="r" b="b"/>
              <a:pathLst>
                <a:path w="5371" h="2103" extrusionOk="0">
                  <a:moveTo>
                    <a:pt x="1068" y="1"/>
                  </a:moveTo>
                  <a:cubicBezTo>
                    <a:pt x="467" y="1"/>
                    <a:pt x="0" y="468"/>
                    <a:pt x="0" y="1068"/>
                  </a:cubicBezTo>
                  <a:cubicBezTo>
                    <a:pt x="0" y="1635"/>
                    <a:pt x="467" y="2102"/>
                    <a:pt x="1068" y="2102"/>
                  </a:cubicBezTo>
                  <a:lnTo>
                    <a:pt x="4337" y="2102"/>
                  </a:lnTo>
                  <a:cubicBezTo>
                    <a:pt x="4904" y="2102"/>
                    <a:pt x="5371" y="1635"/>
                    <a:pt x="5371" y="1068"/>
                  </a:cubicBezTo>
                  <a:cubicBezTo>
                    <a:pt x="5371" y="468"/>
                    <a:pt x="4904" y="1"/>
                    <a:pt x="4337"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 name="Google Shape;1366;p44">
              <a:extLst>
                <a:ext uri="{FF2B5EF4-FFF2-40B4-BE49-F238E27FC236}">
                  <a16:creationId xmlns:a16="http://schemas.microsoft.com/office/drawing/2014/main" id="{1482CCC1-6EE6-47C7-D57F-ECFA50F98C21}"/>
                </a:ext>
              </a:extLst>
            </p:cNvPr>
            <p:cNvSpPr/>
            <p:nvPr/>
          </p:nvSpPr>
          <p:spPr>
            <a:xfrm>
              <a:off x="7125240" y="3149918"/>
              <a:ext cx="76606" cy="40166"/>
            </a:xfrm>
            <a:custGeom>
              <a:avLst/>
              <a:gdLst/>
              <a:ahLst/>
              <a:cxnLst/>
              <a:rect l="l" t="t" r="r" b="b"/>
              <a:pathLst>
                <a:path w="3736" h="2103" extrusionOk="0">
                  <a:moveTo>
                    <a:pt x="1034" y="1"/>
                  </a:moveTo>
                  <a:cubicBezTo>
                    <a:pt x="467" y="1"/>
                    <a:pt x="0" y="468"/>
                    <a:pt x="0" y="1068"/>
                  </a:cubicBezTo>
                  <a:cubicBezTo>
                    <a:pt x="0" y="1635"/>
                    <a:pt x="467" y="2102"/>
                    <a:pt x="1034" y="2102"/>
                  </a:cubicBezTo>
                  <a:lnTo>
                    <a:pt x="2702" y="2102"/>
                  </a:lnTo>
                  <a:cubicBezTo>
                    <a:pt x="3269" y="2102"/>
                    <a:pt x="3736" y="1635"/>
                    <a:pt x="3736" y="1068"/>
                  </a:cubicBezTo>
                  <a:cubicBezTo>
                    <a:pt x="3736" y="468"/>
                    <a:pt x="3269" y="1"/>
                    <a:pt x="2702"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1" name="Google Shape;1367;p44">
              <a:extLst>
                <a:ext uri="{FF2B5EF4-FFF2-40B4-BE49-F238E27FC236}">
                  <a16:creationId xmlns:a16="http://schemas.microsoft.com/office/drawing/2014/main" id="{12F08A3B-42BA-7062-8481-A6E8E01B5576}"/>
                </a:ext>
              </a:extLst>
            </p:cNvPr>
            <p:cNvSpPr/>
            <p:nvPr/>
          </p:nvSpPr>
          <p:spPr>
            <a:xfrm>
              <a:off x="6958483" y="3217401"/>
              <a:ext cx="115314" cy="50880"/>
            </a:xfrm>
            <a:custGeom>
              <a:avLst/>
              <a:gdLst/>
              <a:ahLst/>
              <a:cxnLst/>
              <a:rect l="l" t="t" r="r" b="b"/>
              <a:pathLst>
                <a:path w="6905" h="3270" extrusionOk="0">
                  <a:moveTo>
                    <a:pt x="0" y="0"/>
                  </a:moveTo>
                  <a:cubicBezTo>
                    <a:pt x="0" y="1802"/>
                    <a:pt x="1468" y="3269"/>
                    <a:pt x="3269" y="3269"/>
                  </a:cubicBezTo>
                  <a:lnTo>
                    <a:pt x="4904" y="3269"/>
                  </a:lnTo>
                  <a:cubicBezTo>
                    <a:pt x="6004" y="3269"/>
                    <a:pt x="6905" y="2369"/>
                    <a:pt x="6905" y="1235"/>
                  </a:cubicBezTo>
                  <a:lnTo>
                    <a:pt x="690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2" name="Google Shape;1368;p44">
              <a:extLst>
                <a:ext uri="{FF2B5EF4-FFF2-40B4-BE49-F238E27FC236}">
                  <a16:creationId xmlns:a16="http://schemas.microsoft.com/office/drawing/2014/main" id="{781BEDB9-2EF9-72E6-D839-CEA60EEF95BB}"/>
                </a:ext>
              </a:extLst>
            </p:cNvPr>
            <p:cNvSpPr/>
            <p:nvPr/>
          </p:nvSpPr>
          <p:spPr>
            <a:xfrm>
              <a:off x="6694342" y="2706268"/>
              <a:ext cx="463757" cy="330286"/>
            </a:xfrm>
            <a:custGeom>
              <a:avLst/>
              <a:gdLst/>
              <a:ahLst/>
              <a:cxnLst/>
              <a:rect l="l" t="t" r="r" b="b"/>
              <a:pathLst>
                <a:path w="22617" h="17293" extrusionOk="0">
                  <a:moveTo>
                    <a:pt x="15343" y="1"/>
                  </a:moveTo>
                  <a:cubicBezTo>
                    <a:pt x="11233" y="1"/>
                    <a:pt x="7279" y="1673"/>
                    <a:pt x="5304" y="3749"/>
                  </a:cubicBezTo>
                  <a:cubicBezTo>
                    <a:pt x="100" y="9220"/>
                    <a:pt x="0" y="17292"/>
                    <a:pt x="0" y="17292"/>
                  </a:cubicBezTo>
                  <a:lnTo>
                    <a:pt x="1968" y="17292"/>
                  </a:lnTo>
                  <a:cubicBezTo>
                    <a:pt x="1968" y="17292"/>
                    <a:pt x="1635" y="7919"/>
                    <a:pt x="8773" y="3749"/>
                  </a:cubicBezTo>
                  <a:cubicBezTo>
                    <a:pt x="11294" y="2283"/>
                    <a:pt x="13811" y="1816"/>
                    <a:pt x="15993" y="1816"/>
                  </a:cubicBezTo>
                  <a:cubicBezTo>
                    <a:pt x="19818" y="1816"/>
                    <a:pt x="22616" y="3249"/>
                    <a:pt x="22616" y="3249"/>
                  </a:cubicBezTo>
                  <a:cubicBezTo>
                    <a:pt x="21182" y="1815"/>
                    <a:pt x="21215" y="1147"/>
                    <a:pt x="19247" y="547"/>
                  </a:cubicBezTo>
                  <a:cubicBezTo>
                    <a:pt x="17969" y="169"/>
                    <a:pt x="16648" y="1"/>
                    <a:pt x="15343"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3" name="Google Shape;1369;p44">
              <a:extLst>
                <a:ext uri="{FF2B5EF4-FFF2-40B4-BE49-F238E27FC236}">
                  <a16:creationId xmlns:a16="http://schemas.microsoft.com/office/drawing/2014/main" id="{73288E9C-0B9E-9873-A2FE-B8B8FCC3B2A1}"/>
                </a:ext>
              </a:extLst>
            </p:cNvPr>
            <p:cNvSpPr/>
            <p:nvPr/>
          </p:nvSpPr>
          <p:spPr>
            <a:xfrm>
              <a:off x="6675191" y="3023789"/>
              <a:ext cx="124485" cy="178408"/>
            </a:xfrm>
            <a:custGeom>
              <a:avLst/>
              <a:gdLst/>
              <a:ahLst/>
              <a:cxnLst/>
              <a:rect l="l" t="t" r="r" b="b"/>
              <a:pathLst>
                <a:path w="6071" h="9341" extrusionOk="0">
                  <a:moveTo>
                    <a:pt x="3036" y="0"/>
                  </a:moveTo>
                  <a:cubicBezTo>
                    <a:pt x="1368" y="0"/>
                    <a:pt x="0" y="2102"/>
                    <a:pt x="0" y="4670"/>
                  </a:cubicBezTo>
                  <a:cubicBezTo>
                    <a:pt x="0" y="7239"/>
                    <a:pt x="1368" y="9340"/>
                    <a:pt x="3036" y="9340"/>
                  </a:cubicBezTo>
                  <a:cubicBezTo>
                    <a:pt x="4703" y="9340"/>
                    <a:pt x="6071" y="7239"/>
                    <a:pt x="6071" y="4670"/>
                  </a:cubicBezTo>
                  <a:cubicBezTo>
                    <a:pt x="6071" y="2102"/>
                    <a:pt x="4703" y="0"/>
                    <a:pt x="3036"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4" name="Google Shape;1370;p44">
              <a:extLst>
                <a:ext uri="{FF2B5EF4-FFF2-40B4-BE49-F238E27FC236}">
                  <a16:creationId xmlns:a16="http://schemas.microsoft.com/office/drawing/2014/main" id="{49F00864-99C8-748A-14B2-5DBAF9133CC7}"/>
                </a:ext>
              </a:extLst>
            </p:cNvPr>
            <p:cNvSpPr/>
            <p:nvPr/>
          </p:nvSpPr>
          <p:spPr>
            <a:xfrm>
              <a:off x="6669716" y="3026960"/>
              <a:ext cx="110132" cy="172678"/>
            </a:xfrm>
            <a:custGeom>
              <a:avLst/>
              <a:gdLst/>
              <a:ahLst/>
              <a:cxnLst/>
              <a:rect l="l" t="t" r="r" b="b"/>
              <a:pathLst>
                <a:path w="5371" h="9041" extrusionOk="0">
                  <a:moveTo>
                    <a:pt x="2702" y="1"/>
                  </a:moveTo>
                  <a:cubicBezTo>
                    <a:pt x="1201" y="1"/>
                    <a:pt x="0" y="2002"/>
                    <a:pt x="0" y="4504"/>
                  </a:cubicBezTo>
                  <a:cubicBezTo>
                    <a:pt x="0" y="7006"/>
                    <a:pt x="1201" y="9041"/>
                    <a:pt x="2702" y="9041"/>
                  </a:cubicBezTo>
                  <a:cubicBezTo>
                    <a:pt x="4170" y="9041"/>
                    <a:pt x="5371" y="7006"/>
                    <a:pt x="5371" y="4504"/>
                  </a:cubicBezTo>
                  <a:cubicBezTo>
                    <a:pt x="5371" y="2002"/>
                    <a:pt x="4170" y="1"/>
                    <a:pt x="2702"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5" name="Google Shape;1371;p44">
              <a:extLst>
                <a:ext uri="{FF2B5EF4-FFF2-40B4-BE49-F238E27FC236}">
                  <a16:creationId xmlns:a16="http://schemas.microsoft.com/office/drawing/2014/main" id="{D1A04D23-A3C4-5041-7FD6-F0652531C9D1}"/>
                </a:ext>
              </a:extLst>
            </p:cNvPr>
            <p:cNvSpPr/>
            <p:nvPr/>
          </p:nvSpPr>
          <p:spPr>
            <a:xfrm>
              <a:off x="6718947" y="3119990"/>
              <a:ext cx="270889" cy="199416"/>
            </a:xfrm>
            <a:custGeom>
              <a:avLst/>
              <a:gdLst/>
              <a:ahLst/>
              <a:cxnLst/>
              <a:rect l="l" t="t" r="r" b="b"/>
              <a:pathLst>
                <a:path w="13211" h="10441" extrusionOk="0">
                  <a:moveTo>
                    <a:pt x="468" y="0"/>
                  </a:moveTo>
                  <a:lnTo>
                    <a:pt x="1" y="167"/>
                  </a:lnTo>
                  <a:lnTo>
                    <a:pt x="2936" y="8106"/>
                  </a:lnTo>
                  <a:cubicBezTo>
                    <a:pt x="3470" y="9507"/>
                    <a:pt x="5004" y="10441"/>
                    <a:pt x="6806" y="10441"/>
                  </a:cubicBezTo>
                  <a:lnTo>
                    <a:pt x="13210" y="10441"/>
                  </a:lnTo>
                  <a:lnTo>
                    <a:pt x="13210" y="9941"/>
                  </a:lnTo>
                  <a:lnTo>
                    <a:pt x="6806" y="9941"/>
                  </a:lnTo>
                  <a:cubicBezTo>
                    <a:pt x="5238" y="9941"/>
                    <a:pt x="3870" y="9107"/>
                    <a:pt x="3403" y="7906"/>
                  </a:cubicBezTo>
                  <a:lnTo>
                    <a:pt x="468"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6" name="Google Shape;1372;p44">
              <a:extLst>
                <a:ext uri="{FF2B5EF4-FFF2-40B4-BE49-F238E27FC236}">
                  <a16:creationId xmlns:a16="http://schemas.microsoft.com/office/drawing/2014/main" id="{2FE9C000-F827-BD17-F8CA-67936C665DB1}"/>
                </a:ext>
              </a:extLst>
            </p:cNvPr>
            <p:cNvSpPr/>
            <p:nvPr/>
          </p:nvSpPr>
          <p:spPr>
            <a:xfrm>
              <a:off x="6690918" y="3070925"/>
              <a:ext cx="60879" cy="89212"/>
            </a:xfrm>
            <a:custGeom>
              <a:avLst/>
              <a:gdLst/>
              <a:ahLst/>
              <a:cxnLst/>
              <a:rect l="l" t="t" r="r" b="b"/>
              <a:pathLst>
                <a:path w="2969" h="4671" extrusionOk="0">
                  <a:moveTo>
                    <a:pt x="1501" y="1"/>
                  </a:moveTo>
                  <a:cubicBezTo>
                    <a:pt x="667" y="1"/>
                    <a:pt x="0" y="1068"/>
                    <a:pt x="0" y="2336"/>
                  </a:cubicBezTo>
                  <a:cubicBezTo>
                    <a:pt x="0" y="3637"/>
                    <a:pt x="667" y="4671"/>
                    <a:pt x="1501" y="4671"/>
                  </a:cubicBezTo>
                  <a:cubicBezTo>
                    <a:pt x="2302" y="4671"/>
                    <a:pt x="2969" y="3637"/>
                    <a:pt x="2969" y="2336"/>
                  </a:cubicBezTo>
                  <a:cubicBezTo>
                    <a:pt x="2969" y="1068"/>
                    <a:pt x="2302" y="1"/>
                    <a:pt x="1501"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7" name="Google Shape;1373;p44">
              <a:extLst>
                <a:ext uri="{FF2B5EF4-FFF2-40B4-BE49-F238E27FC236}">
                  <a16:creationId xmlns:a16="http://schemas.microsoft.com/office/drawing/2014/main" id="{E765CFA6-9E83-A923-4722-147452113ECA}"/>
                </a:ext>
              </a:extLst>
            </p:cNvPr>
            <p:cNvSpPr/>
            <p:nvPr/>
          </p:nvSpPr>
          <p:spPr>
            <a:xfrm>
              <a:off x="6976132" y="3304104"/>
              <a:ext cx="78677" cy="25497"/>
            </a:xfrm>
            <a:custGeom>
              <a:avLst/>
              <a:gdLst/>
              <a:ahLst/>
              <a:cxnLst/>
              <a:rect l="l" t="t" r="r" b="b"/>
              <a:pathLst>
                <a:path w="3837" h="1335" extrusionOk="0">
                  <a:moveTo>
                    <a:pt x="834" y="0"/>
                  </a:moveTo>
                  <a:cubicBezTo>
                    <a:pt x="400" y="0"/>
                    <a:pt x="0" y="301"/>
                    <a:pt x="0" y="668"/>
                  </a:cubicBezTo>
                  <a:cubicBezTo>
                    <a:pt x="0" y="1034"/>
                    <a:pt x="400" y="1335"/>
                    <a:pt x="834" y="1335"/>
                  </a:cubicBezTo>
                  <a:lnTo>
                    <a:pt x="3002" y="1335"/>
                  </a:lnTo>
                  <a:cubicBezTo>
                    <a:pt x="3436" y="1335"/>
                    <a:pt x="3836" y="1034"/>
                    <a:pt x="3836" y="668"/>
                  </a:cubicBezTo>
                  <a:cubicBezTo>
                    <a:pt x="3836" y="301"/>
                    <a:pt x="3436" y="0"/>
                    <a:pt x="3002"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8" name="Google Shape;1374;p44">
              <a:extLst>
                <a:ext uri="{FF2B5EF4-FFF2-40B4-BE49-F238E27FC236}">
                  <a16:creationId xmlns:a16="http://schemas.microsoft.com/office/drawing/2014/main" id="{A0037D86-1136-1330-8B10-C7F60A5D4748}"/>
                </a:ext>
              </a:extLst>
            </p:cNvPr>
            <p:cNvSpPr/>
            <p:nvPr/>
          </p:nvSpPr>
          <p:spPr>
            <a:xfrm>
              <a:off x="7205247" y="3430254"/>
              <a:ext cx="1234614" cy="833974"/>
            </a:xfrm>
            <a:custGeom>
              <a:avLst/>
              <a:gdLst/>
              <a:ahLst/>
              <a:cxnLst/>
              <a:rect l="l" t="t" r="r" b="b"/>
              <a:pathLst>
                <a:path w="60211" h="43665" extrusionOk="0">
                  <a:moveTo>
                    <a:pt x="2069" y="0"/>
                  </a:moveTo>
                  <a:cubicBezTo>
                    <a:pt x="935" y="0"/>
                    <a:pt x="1" y="934"/>
                    <a:pt x="1" y="2102"/>
                  </a:cubicBezTo>
                  <a:lnTo>
                    <a:pt x="1" y="41597"/>
                  </a:lnTo>
                  <a:cubicBezTo>
                    <a:pt x="1" y="42731"/>
                    <a:pt x="935" y="43665"/>
                    <a:pt x="2069" y="43665"/>
                  </a:cubicBezTo>
                  <a:lnTo>
                    <a:pt x="58109" y="43665"/>
                  </a:lnTo>
                  <a:cubicBezTo>
                    <a:pt x="59276" y="43665"/>
                    <a:pt x="60210" y="42731"/>
                    <a:pt x="60210" y="41597"/>
                  </a:cubicBezTo>
                  <a:lnTo>
                    <a:pt x="60210" y="2102"/>
                  </a:lnTo>
                  <a:cubicBezTo>
                    <a:pt x="60210" y="934"/>
                    <a:pt x="59276" y="0"/>
                    <a:pt x="58109"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9" name="Google Shape;1375;p44">
              <a:extLst>
                <a:ext uri="{FF2B5EF4-FFF2-40B4-BE49-F238E27FC236}">
                  <a16:creationId xmlns:a16="http://schemas.microsoft.com/office/drawing/2014/main" id="{CC6AAA6E-0D82-94B8-CC64-9A8C5E185D8B}"/>
                </a:ext>
              </a:extLst>
            </p:cNvPr>
            <p:cNvSpPr/>
            <p:nvPr/>
          </p:nvSpPr>
          <p:spPr>
            <a:xfrm>
              <a:off x="7279124" y="3430884"/>
              <a:ext cx="1165513" cy="837813"/>
            </a:xfrm>
            <a:custGeom>
              <a:avLst/>
              <a:gdLst/>
              <a:ahLst/>
              <a:cxnLst/>
              <a:rect l="l" t="t" r="r" b="b"/>
              <a:pathLst>
                <a:path w="56841" h="43866" extrusionOk="0">
                  <a:moveTo>
                    <a:pt x="2435" y="0"/>
                  </a:moveTo>
                  <a:cubicBezTo>
                    <a:pt x="1101" y="0"/>
                    <a:pt x="0" y="1068"/>
                    <a:pt x="0" y="2402"/>
                  </a:cubicBezTo>
                  <a:lnTo>
                    <a:pt x="0" y="41463"/>
                  </a:lnTo>
                  <a:cubicBezTo>
                    <a:pt x="0" y="42798"/>
                    <a:pt x="1101" y="43865"/>
                    <a:pt x="2435" y="43865"/>
                  </a:cubicBezTo>
                  <a:lnTo>
                    <a:pt x="54406" y="43865"/>
                  </a:lnTo>
                  <a:cubicBezTo>
                    <a:pt x="55740" y="43865"/>
                    <a:pt x="56841" y="42798"/>
                    <a:pt x="56841" y="41463"/>
                  </a:cubicBezTo>
                  <a:lnTo>
                    <a:pt x="56841" y="2402"/>
                  </a:lnTo>
                  <a:cubicBezTo>
                    <a:pt x="56841" y="1068"/>
                    <a:pt x="55740" y="0"/>
                    <a:pt x="54406" y="0"/>
                  </a:cubicBezTo>
                  <a:close/>
                </a:path>
              </a:pathLst>
            </a:custGeom>
            <a:solidFill>
              <a:srgbClr val="50BFDA"/>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0" name="Google Shape;1376;p44">
              <a:extLst>
                <a:ext uri="{FF2B5EF4-FFF2-40B4-BE49-F238E27FC236}">
                  <a16:creationId xmlns:a16="http://schemas.microsoft.com/office/drawing/2014/main" id="{6FA7C380-7E34-1F93-5E4A-45388DA14E19}"/>
                </a:ext>
              </a:extLst>
            </p:cNvPr>
            <p:cNvSpPr/>
            <p:nvPr/>
          </p:nvSpPr>
          <p:spPr>
            <a:xfrm>
              <a:off x="7756528" y="3865385"/>
              <a:ext cx="188111" cy="614179"/>
            </a:xfrm>
            <a:custGeom>
              <a:avLst/>
              <a:gdLst/>
              <a:ahLst/>
              <a:cxnLst/>
              <a:rect l="l" t="t" r="r" b="b"/>
              <a:pathLst>
                <a:path w="9174" h="32157" extrusionOk="0">
                  <a:moveTo>
                    <a:pt x="1" y="0"/>
                  </a:moveTo>
                  <a:lnTo>
                    <a:pt x="1" y="32156"/>
                  </a:lnTo>
                  <a:lnTo>
                    <a:pt x="9174" y="32156"/>
                  </a:lnTo>
                  <a:lnTo>
                    <a:pt x="9174"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1" name="Google Shape;1377;p44">
              <a:extLst>
                <a:ext uri="{FF2B5EF4-FFF2-40B4-BE49-F238E27FC236}">
                  <a16:creationId xmlns:a16="http://schemas.microsoft.com/office/drawing/2014/main" id="{067AE148-EC75-17F7-5B8B-4DAF4DF16059}"/>
                </a:ext>
              </a:extLst>
            </p:cNvPr>
            <p:cNvSpPr/>
            <p:nvPr/>
          </p:nvSpPr>
          <p:spPr>
            <a:xfrm>
              <a:off x="7803728" y="3865385"/>
              <a:ext cx="140909" cy="614179"/>
            </a:xfrm>
            <a:custGeom>
              <a:avLst/>
              <a:gdLst/>
              <a:ahLst/>
              <a:cxnLst/>
              <a:rect l="l" t="t" r="r" b="b"/>
              <a:pathLst>
                <a:path w="6872" h="32157" extrusionOk="0">
                  <a:moveTo>
                    <a:pt x="0" y="0"/>
                  </a:moveTo>
                  <a:lnTo>
                    <a:pt x="0" y="32156"/>
                  </a:lnTo>
                  <a:lnTo>
                    <a:pt x="6872" y="32156"/>
                  </a:lnTo>
                  <a:lnTo>
                    <a:pt x="6872"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8" name="Google Shape;1378;p44">
              <a:extLst>
                <a:ext uri="{FF2B5EF4-FFF2-40B4-BE49-F238E27FC236}">
                  <a16:creationId xmlns:a16="http://schemas.microsoft.com/office/drawing/2014/main" id="{FCEE002C-C439-972B-A76C-3862BA3F14AF}"/>
                </a:ext>
              </a:extLst>
            </p:cNvPr>
            <p:cNvSpPr/>
            <p:nvPr/>
          </p:nvSpPr>
          <p:spPr>
            <a:xfrm>
              <a:off x="7681297" y="3742427"/>
              <a:ext cx="348171" cy="254213"/>
            </a:xfrm>
            <a:custGeom>
              <a:avLst/>
              <a:gdLst/>
              <a:ahLst/>
              <a:cxnLst/>
              <a:rect l="l" t="t" r="r" b="b"/>
              <a:pathLst>
                <a:path w="16980" h="13310" extrusionOk="0">
                  <a:moveTo>
                    <a:pt x="6038" y="0"/>
                  </a:moveTo>
                  <a:cubicBezTo>
                    <a:pt x="2702" y="0"/>
                    <a:pt x="0" y="2702"/>
                    <a:pt x="0" y="6038"/>
                  </a:cubicBezTo>
                  <a:lnTo>
                    <a:pt x="0" y="7272"/>
                  </a:lnTo>
                  <a:cubicBezTo>
                    <a:pt x="0" y="10608"/>
                    <a:pt x="2702" y="13310"/>
                    <a:pt x="6038" y="13310"/>
                  </a:cubicBezTo>
                  <a:lnTo>
                    <a:pt x="10942" y="13310"/>
                  </a:lnTo>
                  <a:cubicBezTo>
                    <a:pt x="14277" y="13310"/>
                    <a:pt x="16979" y="10608"/>
                    <a:pt x="16979" y="7272"/>
                  </a:cubicBezTo>
                  <a:lnTo>
                    <a:pt x="16979" y="6038"/>
                  </a:lnTo>
                  <a:cubicBezTo>
                    <a:pt x="16979" y="2702"/>
                    <a:pt x="14277" y="0"/>
                    <a:pt x="10942" y="0"/>
                  </a:cubicBezTo>
                  <a:close/>
                </a:path>
              </a:pathLst>
            </a:custGeom>
            <a:solidFill>
              <a:srgbClr val="25465F"/>
            </a:solidFill>
            <a:ln w="9525" cap="flat" cmpd="sng">
              <a:solidFill>
                <a:srgbClr val="50BFDA"/>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9" name="Google Shape;1379;p44">
              <a:extLst>
                <a:ext uri="{FF2B5EF4-FFF2-40B4-BE49-F238E27FC236}">
                  <a16:creationId xmlns:a16="http://schemas.microsoft.com/office/drawing/2014/main" id="{97931049-F9E7-ACEB-B1DC-5D64D9639441}"/>
                </a:ext>
              </a:extLst>
            </p:cNvPr>
            <p:cNvSpPr/>
            <p:nvPr/>
          </p:nvSpPr>
          <p:spPr>
            <a:xfrm>
              <a:off x="7608211" y="4422214"/>
              <a:ext cx="476757" cy="178404"/>
            </a:xfrm>
            <a:custGeom>
              <a:avLst/>
              <a:gdLst/>
              <a:ahLst/>
              <a:cxnLst/>
              <a:rect l="l" t="t" r="r" b="b"/>
              <a:pathLst>
                <a:path w="29855" h="3236" extrusionOk="0">
                  <a:moveTo>
                    <a:pt x="0" y="0"/>
                  </a:moveTo>
                  <a:lnTo>
                    <a:pt x="0" y="3236"/>
                  </a:lnTo>
                  <a:lnTo>
                    <a:pt x="29855" y="3236"/>
                  </a:lnTo>
                  <a:lnTo>
                    <a:pt x="29855" y="0"/>
                  </a:lnTo>
                  <a:close/>
                </a:path>
              </a:pathLst>
            </a:custGeom>
            <a:solidFill>
              <a:srgbClr val="25465F"/>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cxnSp>
          <p:nvCxnSpPr>
            <p:cNvPr id="2051" name="Google Shape;1380;p44">
              <a:extLst>
                <a:ext uri="{FF2B5EF4-FFF2-40B4-BE49-F238E27FC236}">
                  <a16:creationId xmlns:a16="http://schemas.microsoft.com/office/drawing/2014/main" id="{9A570F73-9621-8FB0-60DE-2D144BD266B1}"/>
                </a:ext>
              </a:extLst>
            </p:cNvPr>
            <p:cNvCxnSpPr/>
            <p:nvPr/>
          </p:nvCxnSpPr>
          <p:spPr>
            <a:xfrm>
              <a:off x="6728912" y="3740764"/>
              <a:ext cx="81099" cy="543038"/>
            </a:xfrm>
            <a:prstGeom prst="straightConnector1">
              <a:avLst/>
            </a:prstGeom>
            <a:noFill/>
            <a:ln w="9525" cap="flat" cmpd="sng">
              <a:solidFill>
                <a:sysClr val="window" lastClr="FFFFFF"/>
              </a:solidFill>
              <a:prstDash val="solid"/>
              <a:round/>
              <a:headEnd type="none" w="med" len="med"/>
              <a:tailEnd type="none" w="med" len="med"/>
            </a:ln>
          </p:spPr>
        </p:cxnSp>
        <p:grpSp>
          <p:nvGrpSpPr>
            <p:cNvPr id="2052" name="Google Shape;1383;p44">
              <a:extLst>
                <a:ext uri="{FF2B5EF4-FFF2-40B4-BE49-F238E27FC236}">
                  <a16:creationId xmlns:a16="http://schemas.microsoft.com/office/drawing/2014/main" id="{50F69D3B-C6BA-4415-ADB5-2E15E84555EB}"/>
                </a:ext>
              </a:extLst>
            </p:cNvPr>
            <p:cNvGrpSpPr/>
            <p:nvPr/>
          </p:nvGrpSpPr>
          <p:grpSpPr>
            <a:xfrm>
              <a:off x="6880026" y="3000176"/>
              <a:ext cx="274408" cy="176993"/>
              <a:chOff x="4427259" y="2314274"/>
              <a:chExt cx="417049" cy="288792"/>
            </a:xfrm>
          </p:grpSpPr>
          <p:sp>
            <p:nvSpPr>
              <p:cNvPr id="2055" name="Google Shape;1384;p44">
                <a:extLst>
                  <a:ext uri="{FF2B5EF4-FFF2-40B4-BE49-F238E27FC236}">
                    <a16:creationId xmlns:a16="http://schemas.microsoft.com/office/drawing/2014/main" id="{30E48B69-69F1-B06F-D02B-0E5C7067F405}"/>
                  </a:ext>
                </a:extLst>
              </p:cNvPr>
              <p:cNvSpPr/>
              <p:nvPr/>
            </p:nvSpPr>
            <p:spPr>
              <a:xfrm>
                <a:off x="4792911"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6" name="Google Shape;1385;p44">
                <a:extLst>
                  <a:ext uri="{FF2B5EF4-FFF2-40B4-BE49-F238E27FC236}">
                    <a16:creationId xmlns:a16="http://schemas.microsoft.com/office/drawing/2014/main" id="{E679C176-8CC9-C685-AD2E-6DC7BF3144FA}"/>
                  </a:ext>
                </a:extLst>
              </p:cNvPr>
              <p:cNvSpPr/>
              <p:nvPr/>
            </p:nvSpPr>
            <p:spPr>
              <a:xfrm rot="-695416" flipH="1">
                <a:off x="4628181" y="2521993"/>
                <a:ext cx="79438" cy="81073"/>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7" name="Google Shape;1386;p44">
                <a:extLst>
                  <a:ext uri="{FF2B5EF4-FFF2-40B4-BE49-F238E27FC236}">
                    <a16:creationId xmlns:a16="http://schemas.microsoft.com/office/drawing/2014/main" id="{597F683D-744E-1A9A-DD5D-A3BCA707EE33}"/>
                  </a:ext>
                </a:extLst>
              </p:cNvPr>
              <p:cNvSpPr/>
              <p:nvPr/>
            </p:nvSpPr>
            <p:spPr>
              <a:xfrm rot="6266316">
                <a:off x="4426591"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8" name="Google Shape;1387;p44">
                <a:extLst>
                  <a:ext uri="{FF2B5EF4-FFF2-40B4-BE49-F238E27FC236}">
                    <a16:creationId xmlns:a16="http://schemas.microsoft.com/office/drawing/2014/main" id="{212D38B9-2E90-7106-43B0-54005400134B}"/>
                  </a:ext>
                </a:extLst>
              </p:cNvPr>
              <p:cNvSpPr/>
              <p:nvPr/>
            </p:nvSpPr>
            <p:spPr>
              <a:xfrm rot="-6266316" flipH="1">
                <a:off x="4740669"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9" name="Google Shape;1388;p44">
                <a:extLst>
                  <a:ext uri="{FF2B5EF4-FFF2-40B4-BE49-F238E27FC236}">
                    <a16:creationId xmlns:a16="http://schemas.microsoft.com/office/drawing/2014/main" id="{B7C663E9-C7AE-745B-65D9-5B1276FC6B67}"/>
                  </a:ext>
                </a:extLst>
              </p:cNvPr>
              <p:cNvSpPr/>
              <p:nvPr/>
            </p:nvSpPr>
            <p:spPr>
              <a:xfrm>
                <a:off x="4461829"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grpSp>
        <p:sp>
          <p:nvSpPr>
            <p:cNvPr id="2053" name="Google Shape;1389;p44">
              <a:extLst>
                <a:ext uri="{FF2B5EF4-FFF2-40B4-BE49-F238E27FC236}">
                  <a16:creationId xmlns:a16="http://schemas.microsoft.com/office/drawing/2014/main" id="{F2E2B662-A796-7341-2FA2-B32CCA8CEB3D}"/>
                </a:ext>
              </a:extLst>
            </p:cNvPr>
            <p:cNvSpPr/>
            <p:nvPr/>
          </p:nvSpPr>
          <p:spPr>
            <a:xfrm rot="2229197">
              <a:off x="6903441" y="3362739"/>
              <a:ext cx="110710" cy="16746"/>
            </a:xfrm>
            <a:custGeom>
              <a:avLst/>
              <a:gdLst/>
              <a:ahLst/>
              <a:cxnLst/>
              <a:rect l="l" t="t" r="r" b="b"/>
              <a:pathLst>
                <a:path w="4601" h="1393" extrusionOk="0">
                  <a:moveTo>
                    <a:pt x="0" y="1022"/>
                  </a:moveTo>
                  <a:cubicBezTo>
                    <a:pt x="1364" y="1802"/>
                    <a:pt x="3578" y="1193"/>
                    <a:pt x="4601" y="0"/>
                  </a:cubicBezTo>
                </a:path>
              </a:pathLst>
            </a:custGeom>
            <a:noFill/>
            <a:ln w="9525" cap="flat" cmpd="sng">
              <a:solidFill>
                <a:srgbClr val="25465F"/>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54" name="Google Shape;1390;p44">
              <a:extLst>
                <a:ext uri="{FF2B5EF4-FFF2-40B4-BE49-F238E27FC236}">
                  <a16:creationId xmlns:a16="http://schemas.microsoft.com/office/drawing/2014/main" id="{021DBB6E-B0DD-AE94-37AE-0973EE3352E0}"/>
                </a:ext>
              </a:extLst>
            </p:cNvPr>
            <p:cNvCxnSpPr/>
            <p:nvPr/>
          </p:nvCxnSpPr>
          <p:spPr>
            <a:xfrm>
              <a:off x="6806568" y="4280951"/>
              <a:ext cx="546783" cy="54636"/>
            </a:xfrm>
            <a:prstGeom prst="straightConnector1">
              <a:avLst/>
            </a:prstGeom>
            <a:noFill/>
            <a:ln w="9525" cap="flat" cmpd="sng">
              <a:solidFill>
                <a:sysClr val="window" lastClr="FFFFFF"/>
              </a:solidFill>
              <a:prstDash val="solid"/>
              <a:round/>
              <a:headEnd type="none" w="med" len="med"/>
              <a:tailEnd type="none" w="med" len="med"/>
            </a:ln>
          </p:spPr>
        </p:cxnSp>
      </p:grpSp>
      <p:sp>
        <p:nvSpPr>
          <p:cNvPr id="2061" name="ZoneTexte 2060">
            <a:extLst>
              <a:ext uri="{FF2B5EF4-FFF2-40B4-BE49-F238E27FC236}">
                <a16:creationId xmlns:a16="http://schemas.microsoft.com/office/drawing/2014/main" id="{6AD8AEAA-B6B8-C089-FBEC-F6F625B67563}"/>
              </a:ext>
            </a:extLst>
          </p:cNvPr>
          <p:cNvSpPr txBox="1"/>
          <p:nvPr/>
        </p:nvSpPr>
        <p:spPr>
          <a:xfrm>
            <a:off x="2375464" y="1301043"/>
            <a:ext cx="67260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rPr>
              <a:t>Créer la demande </a:t>
            </a:r>
            <a:r>
              <a:rPr kumimoji="0" lang="fr-FR" sz="1400" b="1" i="0" u="none" strike="noStrike" kern="1200" cap="none" spc="0" normalizeH="0" baseline="0" noProof="0" dirty="0">
                <a:ln>
                  <a:noFill/>
                </a:ln>
                <a:solidFill>
                  <a:srgbClr val="25465F"/>
                </a:solidFill>
                <a:effectLst/>
                <a:uLnTx/>
                <a:uFillTx/>
                <a:latin typeface="Bouygues Read"/>
                <a:ea typeface="+mn-lt"/>
                <a:cs typeface="+mn-lt"/>
              </a:rPr>
              <a:t>souscrire à une nouvelle offre </a:t>
            </a:r>
            <a:endParaRPr kumimoji="0" lang="fr-FR" sz="1400" b="1" i="0" u="none" strike="noStrike" kern="1200" cap="none" spc="0" normalizeH="0" baseline="0" noProof="0" dirty="0">
              <a:ln>
                <a:noFill/>
              </a:ln>
              <a:solidFill>
                <a:prstClr val="black"/>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fr-FR" sz="1800" b="0"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endParaRPr>
          </a:p>
        </p:txBody>
      </p:sp>
      <p:sp>
        <p:nvSpPr>
          <p:cNvPr id="4" name="Rectangle : coins arrondis 3">
            <a:extLst>
              <a:ext uri="{FF2B5EF4-FFF2-40B4-BE49-F238E27FC236}">
                <a16:creationId xmlns:a16="http://schemas.microsoft.com/office/drawing/2014/main" id="{05B8F954-0713-B691-7404-5D8A680799C4}"/>
              </a:ext>
            </a:extLst>
          </p:cNvPr>
          <p:cNvSpPr/>
          <p:nvPr/>
        </p:nvSpPr>
        <p:spPr>
          <a:xfrm>
            <a:off x="2375464" y="1659784"/>
            <a:ext cx="6993694" cy="1794779"/>
          </a:xfrm>
          <a:prstGeom prst="roundRect">
            <a:avLst>
              <a:gd name="adj" fmla="val 5580"/>
            </a:avLst>
          </a:prstGeom>
          <a:noFill/>
          <a:ln w="28575">
            <a:solidFill>
              <a:srgbClr val="254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2C341AEE-F58B-CFF1-C396-05DC1CF92C19}"/>
              </a:ext>
            </a:extLst>
          </p:cNvPr>
          <p:cNvSpPr txBox="1"/>
          <p:nvPr/>
        </p:nvSpPr>
        <p:spPr>
          <a:xfrm>
            <a:off x="2446802" y="1649112"/>
            <a:ext cx="69936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1/ Vérifier l’identité du client , puis cliquer sur </a:t>
            </a:r>
            <a:r>
              <a:rPr lang="fr-FR" sz="1200" dirty="0">
                <a:solidFill>
                  <a:srgbClr val="25465F"/>
                </a:solidFill>
                <a:latin typeface="Bouygues Read"/>
              </a:rPr>
              <a:t>«  client vérifié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2/ Aller dans « Be </a:t>
            </a:r>
            <a:r>
              <a:rPr kumimoji="0" lang="fr-FR" sz="1200" b="0" i="0" u="none" strike="noStrike" kern="1200" cap="none" spc="0" normalizeH="0" baseline="0" noProof="0" dirty="0" err="1">
                <a:ln>
                  <a:noFill/>
                </a:ln>
                <a:solidFill>
                  <a:srgbClr val="25465F"/>
                </a:solidFill>
                <a:effectLst/>
                <a:uLnTx/>
                <a:uFillTx/>
                <a:latin typeface="Bouygues Read"/>
                <a:ea typeface="+mn-ea"/>
                <a:cs typeface="+mn-cs"/>
              </a:rPr>
              <a:t>Curious</a:t>
            </a:r>
            <a:r>
              <a:rPr lang="fr-FR" sz="1200" dirty="0">
                <a:solidFill>
                  <a:srgbClr val="25465F"/>
                </a:solidFill>
                <a:latin typeface="Bouygues Read"/>
              </a:rPr>
              <a:t> »</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3/ Cliquer sur  « Activation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4/ Dans le menu déroulant choisir « souscrire à une nouvelle offre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5/Cliquer sur « choisissez un canal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6/ </a:t>
            </a:r>
            <a:r>
              <a:rPr kumimoji="0" lang="fr-FR" sz="1200" b="0" i="0" u="none" strike="noStrike" kern="1200" cap="none" spc="0" normalizeH="0" baseline="0" noProof="0" dirty="0">
                <a:ln>
                  <a:noFill/>
                </a:ln>
                <a:solidFill>
                  <a:srgbClr val="25465F"/>
                </a:solidFill>
                <a:effectLst/>
                <a:uLnTx/>
                <a:uFillTx/>
                <a:latin typeface="Bouygues Read"/>
                <a:ea typeface="+mn-ea"/>
                <a:cs typeface="+mn-cs"/>
              </a:rPr>
              <a:t>Dans le menu déroulant choisir «  Téléphone » </a:t>
            </a:r>
            <a:endParaRPr lang="fr-FR" sz="1200" dirty="0">
              <a:solidFill>
                <a:srgbClr val="25465F"/>
              </a:solidFill>
              <a:latin typeface="Bouygues Rea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9/</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p:txBody>
      </p:sp>
      <p:sp>
        <p:nvSpPr>
          <p:cNvPr id="2060" name="Rectangle : coins arrondis 2059">
            <a:extLst>
              <a:ext uri="{FF2B5EF4-FFF2-40B4-BE49-F238E27FC236}">
                <a16:creationId xmlns:a16="http://schemas.microsoft.com/office/drawing/2014/main" id="{5A38A432-B9C7-B845-58C2-9AD692B0B076}"/>
              </a:ext>
            </a:extLst>
          </p:cNvPr>
          <p:cNvSpPr/>
          <p:nvPr/>
        </p:nvSpPr>
        <p:spPr>
          <a:xfrm>
            <a:off x="3540047" y="5965794"/>
            <a:ext cx="1722619" cy="121465"/>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947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Image 2063">
            <a:extLst>
              <a:ext uri="{FF2B5EF4-FFF2-40B4-BE49-F238E27FC236}">
                <a16:creationId xmlns:a16="http://schemas.microsoft.com/office/drawing/2014/main" id="{E7974973-9D1B-2D27-C5F0-75EBBD96750A}"/>
              </a:ext>
            </a:extLst>
          </p:cNvPr>
          <p:cNvPicPr>
            <a:picLocks noChangeAspect="1"/>
          </p:cNvPicPr>
          <p:nvPr/>
        </p:nvPicPr>
        <p:blipFill>
          <a:blip r:embed="rId3"/>
          <a:stretch>
            <a:fillRect/>
          </a:stretch>
        </p:blipFill>
        <p:spPr>
          <a:xfrm>
            <a:off x="438305" y="3684842"/>
            <a:ext cx="10360241" cy="3048092"/>
          </a:xfrm>
          <a:prstGeom prst="rect">
            <a:avLst/>
          </a:prstGeom>
        </p:spPr>
      </p:pic>
      <p:sp>
        <p:nvSpPr>
          <p:cNvPr id="2" name="Espace réservé du texte 1">
            <a:extLst>
              <a:ext uri="{FF2B5EF4-FFF2-40B4-BE49-F238E27FC236}">
                <a16:creationId xmlns:a16="http://schemas.microsoft.com/office/drawing/2014/main" id="{563E44D5-8245-AA6B-71B5-B132B601AACC}"/>
              </a:ext>
            </a:extLst>
          </p:cNvPr>
          <p:cNvSpPr>
            <a:spLocks noGrp="1"/>
          </p:cNvSpPr>
          <p:nvPr>
            <p:ph type="body" sz="quarter" idx="11"/>
          </p:nvPr>
        </p:nvSpPr>
        <p:spPr>
          <a:xfrm>
            <a:off x="438305" y="357614"/>
            <a:ext cx="8118466" cy="375629"/>
          </a:xfrm>
        </p:spPr>
        <p:txBody>
          <a:bodyPr/>
          <a:lstStyle/>
          <a:p>
            <a:r>
              <a:rPr lang="fr-FR" dirty="0"/>
              <a:t>Passage de contexte de Be360 à Magento </a:t>
            </a:r>
          </a:p>
        </p:txBody>
      </p:sp>
      <p:sp>
        <p:nvSpPr>
          <p:cNvPr id="3" name="Espace réservé du texte 2">
            <a:extLst>
              <a:ext uri="{FF2B5EF4-FFF2-40B4-BE49-F238E27FC236}">
                <a16:creationId xmlns:a16="http://schemas.microsoft.com/office/drawing/2014/main" id="{0B223599-D8C9-8D10-B5C3-7CEC0504A41E}"/>
              </a:ext>
            </a:extLst>
          </p:cNvPr>
          <p:cNvSpPr>
            <a:spLocks noGrp="1"/>
          </p:cNvSpPr>
          <p:nvPr>
            <p:ph type="body" sz="quarter" idx="19"/>
          </p:nvPr>
        </p:nvSpPr>
        <p:spPr>
          <a:xfrm>
            <a:off x="438305" y="694040"/>
            <a:ext cx="10277888" cy="300446"/>
          </a:xfrm>
        </p:spPr>
        <p:txBody>
          <a:bodyPr/>
          <a:lstStyle/>
          <a:p>
            <a:r>
              <a:rPr lang="fr-FR" b="1" dirty="0"/>
              <a:t>pour un déjà client </a:t>
            </a:r>
          </a:p>
          <a:p>
            <a:endParaRPr lang="fr-FR" dirty="0"/>
          </a:p>
        </p:txBody>
      </p:sp>
      <p:grpSp>
        <p:nvGrpSpPr>
          <p:cNvPr id="7" name="Groupe 6">
            <a:extLst>
              <a:ext uri="{FF2B5EF4-FFF2-40B4-BE49-F238E27FC236}">
                <a16:creationId xmlns:a16="http://schemas.microsoft.com/office/drawing/2014/main" id="{EA3715E4-60FA-E323-C2E1-43E23A316617}"/>
              </a:ext>
            </a:extLst>
          </p:cNvPr>
          <p:cNvGrpSpPr/>
          <p:nvPr/>
        </p:nvGrpSpPr>
        <p:grpSpPr>
          <a:xfrm>
            <a:off x="707982" y="1784145"/>
            <a:ext cx="1200999" cy="781399"/>
            <a:chOff x="5606959" y="2588855"/>
            <a:chExt cx="3164228" cy="2014867"/>
          </a:xfrm>
        </p:grpSpPr>
        <p:sp>
          <p:nvSpPr>
            <p:cNvPr id="8" name="Google Shape;1354;p44">
              <a:extLst>
                <a:ext uri="{FF2B5EF4-FFF2-40B4-BE49-F238E27FC236}">
                  <a16:creationId xmlns:a16="http://schemas.microsoft.com/office/drawing/2014/main" id="{9334DBE5-BAF7-038C-F91D-5A3F792B4B4A}"/>
                </a:ext>
              </a:extLst>
            </p:cNvPr>
            <p:cNvSpPr/>
            <p:nvPr/>
          </p:nvSpPr>
          <p:spPr>
            <a:xfrm rot="13924699">
              <a:off x="6181639" y="2014175"/>
              <a:ext cx="2014867" cy="3164228"/>
            </a:xfrm>
            <a:custGeom>
              <a:avLst/>
              <a:gdLst/>
              <a:ahLst/>
              <a:cxnLst/>
              <a:rect l="l" t="t" r="r" b="b"/>
              <a:pathLst>
                <a:path w="13922" h="12620" extrusionOk="0">
                  <a:moveTo>
                    <a:pt x="6171" y="1"/>
                  </a:moveTo>
                  <a:cubicBezTo>
                    <a:pt x="5351" y="1"/>
                    <a:pt x="4532" y="126"/>
                    <a:pt x="3768" y="367"/>
                  </a:cubicBezTo>
                  <a:cubicBezTo>
                    <a:pt x="2053" y="904"/>
                    <a:pt x="283" y="2265"/>
                    <a:pt x="119" y="4068"/>
                  </a:cubicBezTo>
                  <a:cubicBezTo>
                    <a:pt x="0" y="5392"/>
                    <a:pt x="1111" y="6218"/>
                    <a:pt x="1305" y="7454"/>
                  </a:cubicBezTo>
                  <a:cubicBezTo>
                    <a:pt x="1421" y="8202"/>
                    <a:pt x="1050" y="8850"/>
                    <a:pt x="992" y="9573"/>
                  </a:cubicBezTo>
                  <a:cubicBezTo>
                    <a:pt x="945" y="10188"/>
                    <a:pt x="1180" y="10778"/>
                    <a:pt x="1615" y="11235"/>
                  </a:cubicBezTo>
                  <a:cubicBezTo>
                    <a:pt x="2419" y="12082"/>
                    <a:pt x="3680" y="12619"/>
                    <a:pt x="4903" y="12619"/>
                  </a:cubicBezTo>
                  <a:cubicBezTo>
                    <a:pt x="5733" y="12619"/>
                    <a:pt x="6546" y="12372"/>
                    <a:pt x="7187" y="11806"/>
                  </a:cubicBezTo>
                  <a:cubicBezTo>
                    <a:pt x="7813" y="11255"/>
                    <a:pt x="8364" y="10499"/>
                    <a:pt x="9212" y="10227"/>
                  </a:cubicBezTo>
                  <a:cubicBezTo>
                    <a:pt x="10910" y="9684"/>
                    <a:pt x="13509" y="9545"/>
                    <a:pt x="13764" y="7420"/>
                  </a:cubicBezTo>
                  <a:cubicBezTo>
                    <a:pt x="13922" y="6124"/>
                    <a:pt x="13071" y="4921"/>
                    <a:pt x="12354" y="3885"/>
                  </a:cubicBezTo>
                  <a:cubicBezTo>
                    <a:pt x="11464" y="2594"/>
                    <a:pt x="10614" y="1248"/>
                    <a:pt x="9065" y="575"/>
                  </a:cubicBezTo>
                  <a:cubicBezTo>
                    <a:pt x="8167" y="187"/>
                    <a:pt x="7169" y="1"/>
                    <a:pt x="6171" y="1"/>
                  </a:cubicBezTo>
                  <a:close/>
                </a:path>
              </a:pathLst>
            </a:custGeom>
            <a:solidFill>
              <a:sysClr val="window" lastClr="FFFFFF">
                <a:lumMod val="95000"/>
              </a:sys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9" name="Google Shape;1355;p44">
              <a:extLst>
                <a:ext uri="{FF2B5EF4-FFF2-40B4-BE49-F238E27FC236}">
                  <a16:creationId xmlns:a16="http://schemas.microsoft.com/office/drawing/2014/main" id="{2715249A-5F4E-7181-6719-CC2B2A1CF4BA}"/>
                </a:ext>
              </a:extLst>
            </p:cNvPr>
            <p:cNvSpPr/>
            <p:nvPr/>
          </p:nvSpPr>
          <p:spPr>
            <a:xfrm>
              <a:off x="6469984" y="2614134"/>
              <a:ext cx="848162" cy="860103"/>
            </a:xfrm>
            <a:custGeom>
              <a:avLst/>
              <a:gdLst/>
              <a:ahLst/>
              <a:cxnLst/>
              <a:rect l="l" t="t" r="r" b="b"/>
              <a:pathLst>
                <a:path w="41364" h="45033" extrusionOk="0">
                  <a:moveTo>
                    <a:pt x="24151" y="1"/>
                  </a:moveTo>
                  <a:cubicBezTo>
                    <a:pt x="14611" y="1"/>
                    <a:pt x="6906" y="6705"/>
                    <a:pt x="6906" y="14945"/>
                  </a:cubicBezTo>
                  <a:lnTo>
                    <a:pt x="6906" y="20148"/>
                  </a:lnTo>
                  <a:cubicBezTo>
                    <a:pt x="6906" y="20248"/>
                    <a:pt x="6906" y="20348"/>
                    <a:pt x="6906" y="20448"/>
                  </a:cubicBezTo>
                  <a:cubicBezTo>
                    <a:pt x="3003" y="21016"/>
                    <a:pt x="1" y="23951"/>
                    <a:pt x="1" y="27520"/>
                  </a:cubicBezTo>
                  <a:cubicBezTo>
                    <a:pt x="1" y="30689"/>
                    <a:pt x="2403" y="33391"/>
                    <a:pt x="5705" y="34325"/>
                  </a:cubicBezTo>
                  <a:cubicBezTo>
                    <a:pt x="5305" y="35159"/>
                    <a:pt x="5071" y="36093"/>
                    <a:pt x="5071" y="37060"/>
                  </a:cubicBezTo>
                  <a:cubicBezTo>
                    <a:pt x="5071" y="41030"/>
                    <a:pt x="8774" y="44266"/>
                    <a:pt x="13344" y="44266"/>
                  </a:cubicBezTo>
                  <a:cubicBezTo>
                    <a:pt x="17914" y="44266"/>
                    <a:pt x="21616" y="41030"/>
                    <a:pt x="21616" y="37060"/>
                  </a:cubicBezTo>
                  <a:cubicBezTo>
                    <a:pt x="21616" y="36293"/>
                    <a:pt x="21450" y="35559"/>
                    <a:pt x="21216" y="34859"/>
                  </a:cubicBezTo>
                  <a:lnTo>
                    <a:pt x="21216" y="34859"/>
                  </a:lnTo>
                  <a:cubicBezTo>
                    <a:pt x="21583" y="34926"/>
                    <a:pt x="21950" y="34959"/>
                    <a:pt x="22317" y="34992"/>
                  </a:cubicBezTo>
                  <a:cubicBezTo>
                    <a:pt x="21850" y="35860"/>
                    <a:pt x="21616" y="36860"/>
                    <a:pt x="21616" y="37861"/>
                  </a:cubicBezTo>
                  <a:cubicBezTo>
                    <a:pt x="21616" y="41830"/>
                    <a:pt x="25319" y="45033"/>
                    <a:pt x="29889" y="45033"/>
                  </a:cubicBezTo>
                  <a:cubicBezTo>
                    <a:pt x="34459" y="45033"/>
                    <a:pt x="38161" y="41830"/>
                    <a:pt x="38161" y="37861"/>
                  </a:cubicBezTo>
                  <a:cubicBezTo>
                    <a:pt x="38161" y="37527"/>
                    <a:pt x="38128" y="37160"/>
                    <a:pt x="38061" y="36827"/>
                  </a:cubicBezTo>
                  <a:cubicBezTo>
                    <a:pt x="40063" y="35526"/>
                    <a:pt x="41364" y="33424"/>
                    <a:pt x="41364" y="31089"/>
                  </a:cubicBezTo>
                  <a:cubicBezTo>
                    <a:pt x="41364" y="29422"/>
                    <a:pt x="40730" y="27920"/>
                    <a:pt x="39629" y="26686"/>
                  </a:cubicBezTo>
                  <a:cubicBezTo>
                    <a:pt x="40730" y="24718"/>
                    <a:pt x="41364" y="22483"/>
                    <a:pt x="41364" y="20115"/>
                  </a:cubicBezTo>
                  <a:lnTo>
                    <a:pt x="41364" y="14945"/>
                  </a:lnTo>
                  <a:cubicBezTo>
                    <a:pt x="41364" y="6705"/>
                    <a:pt x="33658" y="1"/>
                    <a:pt x="24151" y="1"/>
                  </a:cubicBez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0" name="Google Shape;1356;p44">
              <a:extLst>
                <a:ext uri="{FF2B5EF4-FFF2-40B4-BE49-F238E27FC236}">
                  <a16:creationId xmlns:a16="http://schemas.microsoft.com/office/drawing/2014/main" id="{31072FBA-0BF9-530D-97FD-0E391DDE8BC5}"/>
                </a:ext>
              </a:extLst>
            </p:cNvPr>
            <p:cNvSpPr/>
            <p:nvPr/>
          </p:nvSpPr>
          <p:spPr>
            <a:xfrm>
              <a:off x="6562335" y="3463982"/>
              <a:ext cx="737353" cy="1064008"/>
            </a:xfrm>
            <a:custGeom>
              <a:avLst/>
              <a:gdLst/>
              <a:ahLst/>
              <a:cxnLst/>
              <a:rect l="l" t="t" r="r" b="b"/>
              <a:pathLst>
                <a:path w="35960" h="55709" extrusionOk="0">
                  <a:moveTo>
                    <a:pt x="13313" y="0"/>
                  </a:moveTo>
                  <a:cubicBezTo>
                    <a:pt x="11558" y="0"/>
                    <a:pt x="9789" y="219"/>
                    <a:pt x="8039" y="669"/>
                  </a:cubicBezTo>
                  <a:lnTo>
                    <a:pt x="4203" y="1637"/>
                  </a:lnTo>
                  <a:lnTo>
                    <a:pt x="500" y="41232"/>
                  </a:lnTo>
                  <a:cubicBezTo>
                    <a:pt x="0" y="46702"/>
                    <a:pt x="3903" y="51572"/>
                    <a:pt x="9340" y="52273"/>
                  </a:cubicBezTo>
                  <a:lnTo>
                    <a:pt x="31990" y="55709"/>
                  </a:lnTo>
                  <a:cubicBezTo>
                    <a:pt x="31990" y="55709"/>
                    <a:pt x="35959" y="36028"/>
                    <a:pt x="35959" y="25287"/>
                  </a:cubicBezTo>
                  <a:cubicBezTo>
                    <a:pt x="35959" y="14512"/>
                    <a:pt x="33157" y="11677"/>
                    <a:pt x="31990" y="10243"/>
                  </a:cubicBezTo>
                  <a:cubicBezTo>
                    <a:pt x="31756" y="9976"/>
                    <a:pt x="31189" y="9242"/>
                    <a:pt x="30388" y="8275"/>
                  </a:cubicBezTo>
                  <a:cubicBezTo>
                    <a:pt x="26010" y="2953"/>
                    <a:pt x="19757" y="0"/>
                    <a:pt x="13313" y="0"/>
                  </a:cubicBezTo>
                  <a:close/>
                </a:path>
              </a:pathLst>
            </a:custGeom>
            <a:solidFill>
              <a:srgbClr val="50BFDA"/>
            </a:solidFill>
            <a:ln w="9525" cap="flat" cmpd="sng">
              <a:solidFill>
                <a:sysClr val="window" lastClr="FFFFF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1" name="Google Shape;1357;p44">
              <a:extLst>
                <a:ext uri="{FF2B5EF4-FFF2-40B4-BE49-F238E27FC236}">
                  <a16:creationId xmlns:a16="http://schemas.microsoft.com/office/drawing/2014/main" id="{06E507C5-AF1F-F43F-96D9-A6705F8385F5}"/>
                </a:ext>
              </a:extLst>
            </p:cNvPr>
            <p:cNvSpPr/>
            <p:nvPr/>
          </p:nvSpPr>
          <p:spPr>
            <a:xfrm>
              <a:off x="6491186" y="3463982"/>
              <a:ext cx="740777" cy="1064008"/>
            </a:xfrm>
            <a:custGeom>
              <a:avLst/>
              <a:gdLst/>
              <a:ahLst/>
              <a:cxnLst/>
              <a:rect l="l" t="t" r="r" b="b"/>
              <a:pathLst>
                <a:path w="36127" h="55709" extrusionOk="0">
                  <a:moveTo>
                    <a:pt x="13327" y="0"/>
                  </a:moveTo>
                  <a:cubicBezTo>
                    <a:pt x="11570" y="0"/>
                    <a:pt x="9797" y="219"/>
                    <a:pt x="8040" y="669"/>
                  </a:cubicBezTo>
                  <a:lnTo>
                    <a:pt x="4204" y="1637"/>
                  </a:lnTo>
                  <a:lnTo>
                    <a:pt x="501" y="41232"/>
                  </a:lnTo>
                  <a:cubicBezTo>
                    <a:pt x="1" y="46702"/>
                    <a:pt x="3904" y="51572"/>
                    <a:pt x="9374" y="52273"/>
                  </a:cubicBezTo>
                  <a:lnTo>
                    <a:pt x="36127" y="55709"/>
                  </a:lnTo>
                  <a:cubicBezTo>
                    <a:pt x="36127" y="55709"/>
                    <a:pt x="35960" y="36028"/>
                    <a:pt x="35960" y="25287"/>
                  </a:cubicBezTo>
                  <a:cubicBezTo>
                    <a:pt x="35960" y="14512"/>
                    <a:pt x="33191" y="11677"/>
                    <a:pt x="32024" y="10243"/>
                  </a:cubicBezTo>
                  <a:cubicBezTo>
                    <a:pt x="31790" y="9976"/>
                    <a:pt x="31190" y="9242"/>
                    <a:pt x="30389" y="8275"/>
                  </a:cubicBezTo>
                  <a:cubicBezTo>
                    <a:pt x="26011" y="2953"/>
                    <a:pt x="19779" y="0"/>
                    <a:pt x="13327"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2" name="Google Shape;1358;p44">
              <a:extLst>
                <a:ext uri="{FF2B5EF4-FFF2-40B4-BE49-F238E27FC236}">
                  <a16:creationId xmlns:a16="http://schemas.microsoft.com/office/drawing/2014/main" id="{C8E552D9-A4AF-1A8C-445F-A360A95BEEBF}"/>
                </a:ext>
              </a:extLst>
            </p:cNvPr>
            <p:cNvSpPr/>
            <p:nvPr/>
          </p:nvSpPr>
          <p:spPr>
            <a:xfrm>
              <a:off x="7380953" y="4286423"/>
              <a:ext cx="319438" cy="292023"/>
            </a:xfrm>
            <a:custGeom>
              <a:avLst/>
              <a:gdLst/>
              <a:ahLst/>
              <a:cxnLst/>
              <a:rect l="l" t="t" r="r" b="b"/>
              <a:pathLst>
                <a:path w="15579" h="15290" extrusionOk="0">
                  <a:moveTo>
                    <a:pt x="5540" y="0"/>
                  </a:moveTo>
                  <a:cubicBezTo>
                    <a:pt x="5415" y="0"/>
                    <a:pt x="5289" y="33"/>
                    <a:pt x="5171" y="104"/>
                  </a:cubicBezTo>
                  <a:lnTo>
                    <a:pt x="701" y="2506"/>
                  </a:lnTo>
                  <a:cubicBezTo>
                    <a:pt x="601" y="2573"/>
                    <a:pt x="534" y="2606"/>
                    <a:pt x="467" y="2639"/>
                  </a:cubicBezTo>
                  <a:lnTo>
                    <a:pt x="0" y="14214"/>
                  </a:lnTo>
                  <a:cubicBezTo>
                    <a:pt x="3003" y="14481"/>
                    <a:pt x="6405" y="14615"/>
                    <a:pt x="6805" y="14615"/>
                  </a:cubicBezTo>
                  <a:cubicBezTo>
                    <a:pt x="6839" y="14615"/>
                    <a:pt x="6839" y="14615"/>
                    <a:pt x="6872" y="14648"/>
                  </a:cubicBezTo>
                  <a:lnTo>
                    <a:pt x="11275" y="15282"/>
                  </a:lnTo>
                  <a:cubicBezTo>
                    <a:pt x="11312" y="15287"/>
                    <a:pt x="11349" y="15290"/>
                    <a:pt x="11385" y="15290"/>
                  </a:cubicBezTo>
                  <a:cubicBezTo>
                    <a:pt x="11808" y="15290"/>
                    <a:pt x="12176" y="14942"/>
                    <a:pt x="12176" y="14481"/>
                  </a:cubicBezTo>
                  <a:cubicBezTo>
                    <a:pt x="12142" y="14148"/>
                    <a:pt x="11942" y="13847"/>
                    <a:pt x="11609" y="13747"/>
                  </a:cubicBezTo>
                  <a:lnTo>
                    <a:pt x="7739" y="12547"/>
                  </a:lnTo>
                  <a:lnTo>
                    <a:pt x="13477" y="12880"/>
                  </a:lnTo>
                  <a:cubicBezTo>
                    <a:pt x="13501" y="12883"/>
                    <a:pt x="13525" y="12884"/>
                    <a:pt x="13549" y="12884"/>
                  </a:cubicBezTo>
                  <a:cubicBezTo>
                    <a:pt x="13853" y="12884"/>
                    <a:pt x="14120" y="12691"/>
                    <a:pt x="14244" y="12413"/>
                  </a:cubicBezTo>
                  <a:lnTo>
                    <a:pt x="14344" y="12213"/>
                  </a:lnTo>
                  <a:cubicBezTo>
                    <a:pt x="14544" y="11746"/>
                    <a:pt x="14244" y="11212"/>
                    <a:pt x="13744" y="11145"/>
                  </a:cubicBezTo>
                  <a:lnTo>
                    <a:pt x="7973" y="10245"/>
                  </a:lnTo>
                  <a:lnTo>
                    <a:pt x="7973" y="10245"/>
                  </a:lnTo>
                  <a:lnTo>
                    <a:pt x="14744" y="10345"/>
                  </a:lnTo>
                  <a:cubicBezTo>
                    <a:pt x="15145" y="10345"/>
                    <a:pt x="15478" y="10045"/>
                    <a:pt x="15545" y="9644"/>
                  </a:cubicBezTo>
                  <a:lnTo>
                    <a:pt x="15545" y="9544"/>
                  </a:lnTo>
                  <a:cubicBezTo>
                    <a:pt x="15578" y="9111"/>
                    <a:pt x="15278" y="8744"/>
                    <a:pt x="14844" y="8677"/>
                  </a:cubicBezTo>
                  <a:lnTo>
                    <a:pt x="8240" y="8010"/>
                  </a:lnTo>
                  <a:lnTo>
                    <a:pt x="13744" y="7776"/>
                  </a:lnTo>
                  <a:cubicBezTo>
                    <a:pt x="14177" y="7743"/>
                    <a:pt x="14511" y="7376"/>
                    <a:pt x="14511" y="6942"/>
                  </a:cubicBezTo>
                  <a:lnTo>
                    <a:pt x="14477" y="6742"/>
                  </a:lnTo>
                  <a:cubicBezTo>
                    <a:pt x="14444" y="6342"/>
                    <a:pt x="14110" y="6042"/>
                    <a:pt x="13710" y="6008"/>
                  </a:cubicBezTo>
                  <a:lnTo>
                    <a:pt x="8473" y="5875"/>
                  </a:lnTo>
                  <a:lnTo>
                    <a:pt x="8373" y="5875"/>
                  </a:lnTo>
                  <a:lnTo>
                    <a:pt x="4337" y="5108"/>
                  </a:lnTo>
                  <a:cubicBezTo>
                    <a:pt x="3736" y="5008"/>
                    <a:pt x="3503" y="4241"/>
                    <a:pt x="3937" y="3807"/>
                  </a:cubicBezTo>
                  <a:lnTo>
                    <a:pt x="6205" y="1439"/>
                  </a:lnTo>
                  <a:cubicBezTo>
                    <a:pt x="6472" y="1172"/>
                    <a:pt x="6505" y="705"/>
                    <a:pt x="6238" y="404"/>
                  </a:cubicBezTo>
                  <a:lnTo>
                    <a:pt x="6138" y="304"/>
                  </a:lnTo>
                  <a:cubicBezTo>
                    <a:pt x="5987" y="111"/>
                    <a:pt x="5767" y="0"/>
                    <a:pt x="5540" y="0"/>
                  </a:cubicBezTo>
                  <a:close/>
                </a:path>
              </a:pathLst>
            </a:custGeom>
            <a:solidFill>
              <a:srgbClr val="FFE2E5"/>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3" name="Google Shape;1359;p44">
              <a:extLst>
                <a:ext uri="{FF2B5EF4-FFF2-40B4-BE49-F238E27FC236}">
                  <a16:creationId xmlns:a16="http://schemas.microsoft.com/office/drawing/2014/main" id="{0914E01A-EFA5-387B-268E-DB3B909C15F7}"/>
                </a:ext>
              </a:extLst>
            </p:cNvPr>
            <p:cNvSpPr/>
            <p:nvPr/>
          </p:nvSpPr>
          <p:spPr>
            <a:xfrm>
              <a:off x="7292124" y="4327905"/>
              <a:ext cx="92353" cy="247203"/>
            </a:xfrm>
            <a:custGeom>
              <a:avLst/>
              <a:gdLst/>
              <a:ahLst/>
              <a:cxnLst/>
              <a:rect l="l" t="t" r="r" b="b"/>
              <a:pathLst>
                <a:path w="4504" h="12943" extrusionOk="0">
                  <a:moveTo>
                    <a:pt x="4503" y="0"/>
                  </a:moveTo>
                  <a:lnTo>
                    <a:pt x="2035" y="134"/>
                  </a:lnTo>
                  <a:cubicBezTo>
                    <a:pt x="1034" y="1101"/>
                    <a:pt x="0" y="9274"/>
                    <a:pt x="1535" y="12743"/>
                  </a:cubicBezTo>
                  <a:lnTo>
                    <a:pt x="4003" y="12943"/>
                  </a:lnTo>
                  <a:lnTo>
                    <a:pt x="4036" y="12042"/>
                  </a:lnTo>
                  <a:lnTo>
                    <a:pt x="4470" y="467"/>
                  </a:lnTo>
                  <a:lnTo>
                    <a:pt x="4503" y="0"/>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4" name="Google Shape;1360;p44">
              <a:extLst>
                <a:ext uri="{FF2B5EF4-FFF2-40B4-BE49-F238E27FC236}">
                  <a16:creationId xmlns:a16="http://schemas.microsoft.com/office/drawing/2014/main" id="{BB095601-D83D-2F1E-F1FE-6C6E8C6BEA6A}"/>
                </a:ext>
              </a:extLst>
            </p:cNvPr>
            <p:cNvSpPr/>
            <p:nvPr/>
          </p:nvSpPr>
          <p:spPr>
            <a:xfrm>
              <a:off x="6404329" y="3481764"/>
              <a:ext cx="931595" cy="1092734"/>
            </a:xfrm>
            <a:custGeom>
              <a:avLst/>
              <a:gdLst/>
              <a:ahLst/>
              <a:cxnLst/>
              <a:rect l="l" t="t" r="r" b="b"/>
              <a:pathLst>
                <a:path w="45433" h="57213" extrusionOk="0">
                  <a:moveTo>
                    <a:pt x="10631" y="0"/>
                  </a:moveTo>
                  <a:cubicBezTo>
                    <a:pt x="10012" y="0"/>
                    <a:pt x="9241" y="166"/>
                    <a:pt x="8273" y="539"/>
                  </a:cubicBezTo>
                  <a:cubicBezTo>
                    <a:pt x="901" y="3374"/>
                    <a:pt x="1" y="6510"/>
                    <a:pt x="468" y="13415"/>
                  </a:cubicBezTo>
                  <a:cubicBezTo>
                    <a:pt x="935" y="20486"/>
                    <a:pt x="4871" y="51408"/>
                    <a:pt x="4871" y="51408"/>
                  </a:cubicBezTo>
                  <a:cubicBezTo>
                    <a:pt x="4871" y="51408"/>
                    <a:pt x="4971" y="55745"/>
                    <a:pt x="11409" y="56079"/>
                  </a:cubicBezTo>
                  <a:cubicBezTo>
                    <a:pt x="15712" y="56312"/>
                    <a:pt x="35926" y="56812"/>
                    <a:pt x="44933" y="57213"/>
                  </a:cubicBezTo>
                  <a:cubicBezTo>
                    <a:pt x="44899" y="57179"/>
                    <a:pt x="44866" y="57113"/>
                    <a:pt x="44833" y="57046"/>
                  </a:cubicBezTo>
                  <a:cubicBezTo>
                    <a:pt x="43298" y="53577"/>
                    <a:pt x="44332" y="45404"/>
                    <a:pt x="45333" y="44437"/>
                  </a:cubicBezTo>
                  <a:cubicBezTo>
                    <a:pt x="45366" y="44403"/>
                    <a:pt x="45400" y="44370"/>
                    <a:pt x="45433" y="44370"/>
                  </a:cubicBezTo>
                  <a:lnTo>
                    <a:pt x="18981" y="42235"/>
                  </a:lnTo>
                  <a:cubicBezTo>
                    <a:pt x="18981" y="42235"/>
                    <a:pt x="18847" y="27958"/>
                    <a:pt x="17913" y="23522"/>
                  </a:cubicBezTo>
                  <a:cubicBezTo>
                    <a:pt x="15678" y="12814"/>
                    <a:pt x="16546" y="12948"/>
                    <a:pt x="14244" y="7444"/>
                  </a:cubicBezTo>
                  <a:cubicBezTo>
                    <a:pt x="12986" y="4425"/>
                    <a:pt x="13837" y="0"/>
                    <a:pt x="10631"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5" name="Google Shape;1361;p44">
              <a:extLst>
                <a:ext uri="{FF2B5EF4-FFF2-40B4-BE49-F238E27FC236}">
                  <a16:creationId xmlns:a16="http://schemas.microsoft.com/office/drawing/2014/main" id="{05ABB1B8-A5FB-AA29-38FE-D7ED9D03D3D8}"/>
                </a:ext>
              </a:extLst>
            </p:cNvPr>
            <p:cNvSpPr/>
            <p:nvPr/>
          </p:nvSpPr>
          <p:spPr>
            <a:xfrm>
              <a:off x="7154643" y="3023789"/>
              <a:ext cx="124505" cy="178408"/>
            </a:xfrm>
            <a:custGeom>
              <a:avLst/>
              <a:gdLst/>
              <a:ahLst/>
              <a:cxnLst/>
              <a:rect l="l" t="t" r="r" b="b"/>
              <a:pathLst>
                <a:path w="6072" h="9341" extrusionOk="0">
                  <a:moveTo>
                    <a:pt x="3036" y="0"/>
                  </a:moveTo>
                  <a:cubicBezTo>
                    <a:pt x="1368" y="0"/>
                    <a:pt x="0" y="2102"/>
                    <a:pt x="0" y="4670"/>
                  </a:cubicBezTo>
                  <a:cubicBezTo>
                    <a:pt x="0" y="7239"/>
                    <a:pt x="1335" y="9340"/>
                    <a:pt x="3036" y="9340"/>
                  </a:cubicBezTo>
                  <a:cubicBezTo>
                    <a:pt x="4704" y="9340"/>
                    <a:pt x="6071" y="7239"/>
                    <a:pt x="6071" y="4670"/>
                  </a:cubicBezTo>
                  <a:cubicBezTo>
                    <a:pt x="6071" y="2102"/>
                    <a:pt x="4704" y="0"/>
                    <a:pt x="3036" y="0"/>
                  </a:cubicBezTo>
                  <a:close/>
                </a:path>
              </a:pathLst>
            </a:custGeom>
            <a:solidFill>
              <a:srgbClr val="067596"/>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6" name="Google Shape;1362;p44">
              <a:extLst>
                <a:ext uri="{FF2B5EF4-FFF2-40B4-BE49-F238E27FC236}">
                  <a16:creationId xmlns:a16="http://schemas.microsoft.com/office/drawing/2014/main" id="{92164FE8-2D94-35A3-BC38-2EA0AF159BCC}"/>
                </a:ext>
              </a:extLst>
            </p:cNvPr>
            <p:cNvSpPr/>
            <p:nvPr/>
          </p:nvSpPr>
          <p:spPr>
            <a:xfrm>
              <a:off x="7149168" y="3026960"/>
              <a:ext cx="110132" cy="172678"/>
            </a:xfrm>
            <a:custGeom>
              <a:avLst/>
              <a:gdLst/>
              <a:ahLst/>
              <a:cxnLst/>
              <a:rect l="l" t="t" r="r" b="b"/>
              <a:pathLst>
                <a:path w="5371" h="9041" extrusionOk="0">
                  <a:moveTo>
                    <a:pt x="2669" y="1"/>
                  </a:moveTo>
                  <a:cubicBezTo>
                    <a:pt x="1201" y="1"/>
                    <a:pt x="1" y="2002"/>
                    <a:pt x="1" y="4504"/>
                  </a:cubicBezTo>
                  <a:cubicBezTo>
                    <a:pt x="1" y="7006"/>
                    <a:pt x="1201" y="9041"/>
                    <a:pt x="2669" y="9041"/>
                  </a:cubicBezTo>
                  <a:cubicBezTo>
                    <a:pt x="4170" y="9041"/>
                    <a:pt x="5371" y="7006"/>
                    <a:pt x="5371" y="4504"/>
                  </a:cubicBezTo>
                  <a:cubicBezTo>
                    <a:pt x="5371" y="2002"/>
                    <a:pt x="4170" y="1"/>
                    <a:pt x="2669"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7" name="Google Shape;1363;p44">
              <a:extLst>
                <a:ext uri="{FF2B5EF4-FFF2-40B4-BE49-F238E27FC236}">
                  <a16:creationId xmlns:a16="http://schemas.microsoft.com/office/drawing/2014/main" id="{A01F7499-57FD-CE47-EB5B-BABFC1C75B64}"/>
                </a:ext>
              </a:extLst>
            </p:cNvPr>
            <p:cNvSpPr/>
            <p:nvPr/>
          </p:nvSpPr>
          <p:spPr>
            <a:xfrm>
              <a:off x="6804571" y="3304108"/>
              <a:ext cx="169406" cy="306231"/>
            </a:xfrm>
            <a:custGeom>
              <a:avLst/>
              <a:gdLst/>
              <a:ahLst/>
              <a:cxnLst/>
              <a:rect l="l" t="t" r="r" b="b"/>
              <a:pathLst>
                <a:path w="11743" h="26498" extrusionOk="0">
                  <a:moveTo>
                    <a:pt x="601" y="0"/>
                  </a:moveTo>
                  <a:lnTo>
                    <a:pt x="1" y="14244"/>
                  </a:lnTo>
                  <a:lnTo>
                    <a:pt x="8707" y="25852"/>
                  </a:lnTo>
                  <a:cubicBezTo>
                    <a:pt x="9040" y="26300"/>
                    <a:pt x="9451" y="26497"/>
                    <a:pt x="9853" y="26497"/>
                  </a:cubicBezTo>
                  <a:cubicBezTo>
                    <a:pt x="10739" y="26497"/>
                    <a:pt x="11580" y="25538"/>
                    <a:pt x="11442" y="24184"/>
                  </a:cubicBezTo>
                  <a:lnTo>
                    <a:pt x="11743" y="1268"/>
                  </a:lnTo>
                  <a:lnTo>
                    <a:pt x="601" y="0"/>
                  </a:ln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8" name="Google Shape;1364;p44">
              <a:extLst>
                <a:ext uri="{FF2B5EF4-FFF2-40B4-BE49-F238E27FC236}">
                  <a16:creationId xmlns:a16="http://schemas.microsoft.com/office/drawing/2014/main" id="{013320FE-D261-8937-9F7A-44D795AF2A6C}"/>
                </a:ext>
              </a:extLst>
            </p:cNvPr>
            <p:cNvSpPr/>
            <p:nvPr/>
          </p:nvSpPr>
          <p:spPr>
            <a:xfrm>
              <a:off x="6753148" y="2886964"/>
              <a:ext cx="458980" cy="491713"/>
            </a:xfrm>
            <a:custGeom>
              <a:avLst/>
              <a:gdLst/>
              <a:ahLst/>
              <a:cxnLst/>
              <a:rect l="l" t="t" r="r" b="b"/>
              <a:pathLst>
                <a:path w="22384" h="25745" extrusionOk="0">
                  <a:moveTo>
                    <a:pt x="5220" y="0"/>
                  </a:moveTo>
                  <a:cubicBezTo>
                    <a:pt x="5131" y="0"/>
                    <a:pt x="5038" y="9"/>
                    <a:pt x="4938" y="26"/>
                  </a:cubicBezTo>
                  <a:cubicBezTo>
                    <a:pt x="2736" y="393"/>
                    <a:pt x="1802" y="1960"/>
                    <a:pt x="1635" y="4162"/>
                  </a:cubicBezTo>
                  <a:cubicBezTo>
                    <a:pt x="1268" y="8632"/>
                    <a:pt x="1468" y="13035"/>
                    <a:pt x="1102" y="17505"/>
                  </a:cubicBezTo>
                  <a:cubicBezTo>
                    <a:pt x="1068" y="17505"/>
                    <a:pt x="1" y="25744"/>
                    <a:pt x="10642" y="25744"/>
                  </a:cubicBezTo>
                  <a:lnTo>
                    <a:pt x="11542" y="25744"/>
                  </a:lnTo>
                  <a:cubicBezTo>
                    <a:pt x="17513" y="25744"/>
                    <a:pt x="22383" y="20907"/>
                    <a:pt x="22383" y="14936"/>
                  </a:cubicBezTo>
                  <a:lnTo>
                    <a:pt x="22383" y="2761"/>
                  </a:lnTo>
                  <a:cubicBezTo>
                    <a:pt x="20923" y="3265"/>
                    <a:pt x="15808" y="3770"/>
                    <a:pt x="12806" y="3770"/>
                  </a:cubicBezTo>
                  <a:cubicBezTo>
                    <a:pt x="12035" y="3770"/>
                    <a:pt x="11404" y="3737"/>
                    <a:pt x="11009" y="3662"/>
                  </a:cubicBezTo>
                  <a:cubicBezTo>
                    <a:pt x="6675" y="2776"/>
                    <a:pt x="6841" y="0"/>
                    <a:pt x="5220" y="0"/>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9" name="Google Shape;1365;p44">
              <a:extLst>
                <a:ext uri="{FF2B5EF4-FFF2-40B4-BE49-F238E27FC236}">
                  <a16:creationId xmlns:a16="http://schemas.microsoft.com/office/drawing/2014/main" id="{E0B8B7B6-B22D-CE28-1D52-F33E0955C04B}"/>
                </a:ext>
              </a:extLst>
            </p:cNvPr>
            <p:cNvSpPr/>
            <p:nvPr/>
          </p:nvSpPr>
          <p:spPr>
            <a:xfrm>
              <a:off x="6846176" y="3149918"/>
              <a:ext cx="110132" cy="40166"/>
            </a:xfrm>
            <a:custGeom>
              <a:avLst/>
              <a:gdLst/>
              <a:ahLst/>
              <a:cxnLst/>
              <a:rect l="l" t="t" r="r" b="b"/>
              <a:pathLst>
                <a:path w="5371" h="2103" extrusionOk="0">
                  <a:moveTo>
                    <a:pt x="1068" y="1"/>
                  </a:moveTo>
                  <a:cubicBezTo>
                    <a:pt x="467" y="1"/>
                    <a:pt x="0" y="468"/>
                    <a:pt x="0" y="1068"/>
                  </a:cubicBezTo>
                  <a:cubicBezTo>
                    <a:pt x="0" y="1635"/>
                    <a:pt x="467" y="2102"/>
                    <a:pt x="1068" y="2102"/>
                  </a:cubicBezTo>
                  <a:lnTo>
                    <a:pt x="4337" y="2102"/>
                  </a:lnTo>
                  <a:cubicBezTo>
                    <a:pt x="4904" y="2102"/>
                    <a:pt x="5371" y="1635"/>
                    <a:pt x="5371" y="1068"/>
                  </a:cubicBezTo>
                  <a:cubicBezTo>
                    <a:pt x="5371" y="468"/>
                    <a:pt x="4904" y="1"/>
                    <a:pt x="4337"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 name="Google Shape;1366;p44">
              <a:extLst>
                <a:ext uri="{FF2B5EF4-FFF2-40B4-BE49-F238E27FC236}">
                  <a16:creationId xmlns:a16="http://schemas.microsoft.com/office/drawing/2014/main" id="{1482CCC1-6EE6-47C7-D57F-ECFA50F98C21}"/>
                </a:ext>
              </a:extLst>
            </p:cNvPr>
            <p:cNvSpPr/>
            <p:nvPr/>
          </p:nvSpPr>
          <p:spPr>
            <a:xfrm>
              <a:off x="7125240" y="3149918"/>
              <a:ext cx="76606" cy="40166"/>
            </a:xfrm>
            <a:custGeom>
              <a:avLst/>
              <a:gdLst/>
              <a:ahLst/>
              <a:cxnLst/>
              <a:rect l="l" t="t" r="r" b="b"/>
              <a:pathLst>
                <a:path w="3736" h="2103" extrusionOk="0">
                  <a:moveTo>
                    <a:pt x="1034" y="1"/>
                  </a:moveTo>
                  <a:cubicBezTo>
                    <a:pt x="467" y="1"/>
                    <a:pt x="0" y="468"/>
                    <a:pt x="0" y="1068"/>
                  </a:cubicBezTo>
                  <a:cubicBezTo>
                    <a:pt x="0" y="1635"/>
                    <a:pt x="467" y="2102"/>
                    <a:pt x="1034" y="2102"/>
                  </a:cubicBezTo>
                  <a:lnTo>
                    <a:pt x="2702" y="2102"/>
                  </a:lnTo>
                  <a:cubicBezTo>
                    <a:pt x="3269" y="2102"/>
                    <a:pt x="3736" y="1635"/>
                    <a:pt x="3736" y="1068"/>
                  </a:cubicBezTo>
                  <a:cubicBezTo>
                    <a:pt x="3736" y="468"/>
                    <a:pt x="3269" y="1"/>
                    <a:pt x="2702"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1" name="Google Shape;1367;p44">
              <a:extLst>
                <a:ext uri="{FF2B5EF4-FFF2-40B4-BE49-F238E27FC236}">
                  <a16:creationId xmlns:a16="http://schemas.microsoft.com/office/drawing/2014/main" id="{12F08A3B-42BA-7062-8481-A6E8E01B5576}"/>
                </a:ext>
              </a:extLst>
            </p:cNvPr>
            <p:cNvSpPr/>
            <p:nvPr/>
          </p:nvSpPr>
          <p:spPr>
            <a:xfrm>
              <a:off x="6958483" y="3217401"/>
              <a:ext cx="115314" cy="50880"/>
            </a:xfrm>
            <a:custGeom>
              <a:avLst/>
              <a:gdLst/>
              <a:ahLst/>
              <a:cxnLst/>
              <a:rect l="l" t="t" r="r" b="b"/>
              <a:pathLst>
                <a:path w="6905" h="3270" extrusionOk="0">
                  <a:moveTo>
                    <a:pt x="0" y="0"/>
                  </a:moveTo>
                  <a:cubicBezTo>
                    <a:pt x="0" y="1802"/>
                    <a:pt x="1468" y="3269"/>
                    <a:pt x="3269" y="3269"/>
                  </a:cubicBezTo>
                  <a:lnTo>
                    <a:pt x="4904" y="3269"/>
                  </a:lnTo>
                  <a:cubicBezTo>
                    <a:pt x="6004" y="3269"/>
                    <a:pt x="6905" y="2369"/>
                    <a:pt x="6905" y="1235"/>
                  </a:cubicBezTo>
                  <a:lnTo>
                    <a:pt x="690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2" name="Google Shape;1368;p44">
              <a:extLst>
                <a:ext uri="{FF2B5EF4-FFF2-40B4-BE49-F238E27FC236}">
                  <a16:creationId xmlns:a16="http://schemas.microsoft.com/office/drawing/2014/main" id="{781BEDB9-2EF9-72E6-D839-CEA60EEF95BB}"/>
                </a:ext>
              </a:extLst>
            </p:cNvPr>
            <p:cNvSpPr/>
            <p:nvPr/>
          </p:nvSpPr>
          <p:spPr>
            <a:xfrm>
              <a:off x="6694342" y="2706268"/>
              <a:ext cx="463757" cy="330286"/>
            </a:xfrm>
            <a:custGeom>
              <a:avLst/>
              <a:gdLst/>
              <a:ahLst/>
              <a:cxnLst/>
              <a:rect l="l" t="t" r="r" b="b"/>
              <a:pathLst>
                <a:path w="22617" h="17293" extrusionOk="0">
                  <a:moveTo>
                    <a:pt x="15343" y="1"/>
                  </a:moveTo>
                  <a:cubicBezTo>
                    <a:pt x="11233" y="1"/>
                    <a:pt x="7279" y="1673"/>
                    <a:pt x="5304" y="3749"/>
                  </a:cubicBezTo>
                  <a:cubicBezTo>
                    <a:pt x="100" y="9220"/>
                    <a:pt x="0" y="17292"/>
                    <a:pt x="0" y="17292"/>
                  </a:cubicBezTo>
                  <a:lnTo>
                    <a:pt x="1968" y="17292"/>
                  </a:lnTo>
                  <a:cubicBezTo>
                    <a:pt x="1968" y="17292"/>
                    <a:pt x="1635" y="7919"/>
                    <a:pt x="8773" y="3749"/>
                  </a:cubicBezTo>
                  <a:cubicBezTo>
                    <a:pt x="11294" y="2283"/>
                    <a:pt x="13811" y="1816"/>
                    <a:pt x="15993" y="1816"/>
                  </a:cubicBezTo>
                  <a:cubicBezTo>
                    <a:pt x="19818" y="1816"/>
                    <a:pt x="22616" y="3249"/>
                    <a:pt x="22616" y="3249"/>
                  </a:cubicBezTo>
                  <a:cubicBezTo>
                    <a:pt x="21182" y="1815"/>
                    <a:pt x="21215" y="1147"/>
                    <a:pt x="19247" y="547"/>
                  </a:cubicBezTo>
                  <a:cubicBezTo>
                    <a:pt x="17969" y="169"/>
                    <a:pt x="16648" y="1"/>
                    <a:pt x="15343"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3" name="Google Shape;1369;p44">
              <a:extLst>
                <a:ext uri="{FF2B5EF4-FFF2-40B4-BE49-F238E27FC236}">
                  <a16:creationId xmlns:a16="http://schemas.microsoft.com/office/drawing/2014/main" id="{73288E9C-0B9E-9873-A2FE-B8B8FCC3B2A1}"/>
                </a:ext>
              </a:extLst>
            </p:cNvPr>
            <p:cNvSpPr/>
            <p:nvPr/>
          </p:nvSpPr>
          <p:spPr>
            <a:xfrm>
              <a:off x="6675191" y="3023789"/>
              <a:ext cx="124485" cy="178408"/>
            </a:xfrm>
            <a:custGeom>
              <a:avLst/>
              <a:gdLst/>
              <a:ahLst/>
              <a:cxnLst/>
              <a:rect l="l" t="t" r="r" b="b"/>
              <a:pathLst>
                <a:path w="6071" h="9341" extrusionOk="0">
                  <a:moveTo>
                    <a:pt x="3036" y="0"/>
                  </a:moveTo>
                  <a:cubicBezTo>
                    <a:pt x="1368" y="0"/>
                    <a:pt x="0" y="2102"/>
                    <a:pt x="0" y="4670"/>
                  </a:cubicBezTo>
                  <a:cubicBezTo>
                    <a:pt x="0" y="7239"/>
                    <a:pt x="1368" y="9340"/>
                    <a:pt x="3036" y="9340"/>
                  </a:cubicBezTo>
                  <a:cubicBezTo>
                    <a:pt x="4703" y="9340"/>
                    <a:pt x="6071" y="7239"/>
                    <a:pt x="6071" y="4670"/>
                  </a:cubicBezTo>
                  <a:cubicBezTo>
                    <a:pt x="6071" y="2102"/>
                    <a:pt x="4703" y="0"/>
                    <a:pt x="3036"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4" name="Google Shape;1370;p44">
              <a:extLst>
                <a:ext uri="{FF2B5EF4-FFF2-40B4-BE49-F238E27FC236}">
                  <a16:creationId xmlns:a16="http://schemas.microsoft.com/office/drawing/2014/main" id="{49F00864-99C8-748A-14B2-5DBAF9133CC7}"/>
                </a:ext>
              </a:extLst>
            </p:cNvPr>
            <p:cNvSpPr/>
            <p:nvPr/>
          </p:nvSpPr>
          <p:spPr>
            <a:xfrm>
              <a:off x="6669716" y="3026960"/>
              <a:ext cx="110132" cy="172678"/>
            </a:xfrm>
            <a:custGeom>
              <a:avLst/>
              <a:gdLst/>
              <a:ahLst/>
              <a:cxnLst/>
              <a:rect l="l" t="t" r="r" b="b"/>
              <a:pathLst>
                <a:path w="5371" h="9041" extrusionOk="0">
                  <a:moveTo>
                    <a:pt x="2702" y="1"/>
                  </a:moveTo>
                  <a:cubicBezTo>
                    <a:pt x="1201" y="1"/>
                    <a:pt x="0" y="2002"/>
                    <a:pt x="0" y="4504"/>
                  </a:cubicBezTo>
                  <a:cubicBezTo>
                    <a:pt x="0" y="7006"/>
                    <a:pt x="1201" y="9041"/>
                    <a:pt x="2702" y="9041"/>
                  </a:cubicBezTo>
                  <a:cubicBezTo>
                    <a:pt x="4170" y="9041"/>
                    <a:pt x="5371" y="7006"/>
                    <a:pt x="5371" y="4504"/>
                  </a:cubicBezTo>
                  <a:cubicBezTo>
                    <a:pt x="5371" y="2002"/>
                    <a:pt x="4170" y="1"/>
                    <a:pt x="2702"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5" name="Google Shape;1371;p44">
              <a:extLst>
                <a:ext uri="{FF2B5EF4-FFF2-40B4-BE49-F238E27FC236}">
                  <a16:creationId xmlns:a16="http://schemas.microsoft.com/office/drawing/2014/main" id="{D1A04D23-A3C4-5041-7FD6-F0652531C9D1}"/>
                </a:ext>
              </a:extLst>
            </p:cNvPr>
            <p:cNvSpPr/>
            <p:nvPr/>
          </p:nvSpPr>
          <p:spPr>
            <a:xfrm>
              <a:off x="6718947" y="3119990"/>
              <a:ext cx="270889" cy="199416"/>
            </a:xfrm>
            <a:custGeom>
              <a:avLst/>
              <a:gdLst/>
              <a:ahLst/>
              <a:cxnLst/>
              <a:rect l="l" t="t" r="r" b="b"/>
              <a:pathLst>
                <a:path w="13211" h="10441" extrusionOk="0">
                  <a:moveTo>
                    <a:pt x="468" y="0"/>
                  </a:moveTo>
                  <a:lnTo>
                    <a:pt x="1" y="167"/>
                  </a:lnTo>
                  <a:lnTo>
                    <a:pt x="2936" y="8106"/>
                  </a:lnTo>
                  <a:cubicBezTo>
                    <a:pt x="3470" y="9507"/>
                    <a:pt x="5004" y="10441"/>
                    <a:pt x="6806" y="10441"/>
                  </a:cubicBezTo>
                  <a:lnTo>
                    <a:pt x="13210" y="10441"/>
                  </a:lnTo>
                  <a:lnTo>
                    <a:pt x="13210" y="9941"/>
                  </a:lnTo>
                  <a:lnTo>
                    <a:pt x="6806" y="9941"/>
                  </a:lnTo>
                  <a:cubicBezTo>
                    <a:pt x="5238" y="9941"/>
                    <a:pt x="3870" y="9107"/>
                    <a:pt x="3403" y="7906"/>
                  </a:cubicBezTo>
                  <a:lnTo>
                    <a:pt x="468"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6" name="Google Shape;1372;p44">
              <a:extLst>
                <a:ext uri="{FF2B5EF4-FFF2-40B4-BE49-F238E27FC236}">
                  <a16:creationId xmlns:a16="http://schemas.microsoft.com/office/drawing/2014/main" id="{2FE9C000-F827-BD17-F8CA-67936C665DB1}"/>
                </a:ext>
              </a:extLst>
            </p:cNvPr>
            <p:cNvSpPr/>
            <p:nvPr/>
          </p:nvSpPr>
          <p:spPr>
            <a:xfrm>
              <a:off x="6690918" y="3070925"/>
              <a:ext cx="60879" cy="89212"/>
            </a:xfrm>
            <a:custGeom>
              <a:avLst/>
              <a:gdLst/>
              <a:ahLst/>
              <a:cxnLst/>
              <a:rect l="l" t="t" r="r" b="b"/>
              <a:pathLst>
                <a:path w="2969" h="4671" extrusionOk="0">
                  <a:moveTo>
                    <a:pt x="1501" y="1"/>
                  </a:moveTo>
                  <a:cubicBezTo>
                    <a:pt x="667" y="1"/>
                    <a:pt x="0" y="1068"/>
                    <a:pt x="0" y="2336"/>
                  </a:cubicBezTo>
                  <a:cubicBezTo>
                    <a:pt x="0" y="3637"/>
                    <a:pt x="667" y="4671"/>
                    <a:pt x="1501" y="4671"/>
                  </a:cubicBezTo>
                  <a:cubicBezTo>
                    <a:pt x="2302" y="4671"/>
                    <a:pt x="2969" y="3637"/>
                    <a:pt x="2969" y="2336"/>
                  </a:cubicBezTo>
                  <a:cubicBezTo>
                    <a:pt x="2969" y="1068"/>
                    <a:pt x="2302" y="1"/>
                    <a:pt x="1501"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7" name="Google Shape;1373;p44">
              <a:extLst>
                <a:ext uri="{FF2B5EF4-FFF2-40B4-BE49-F238E27FC236}">
                  <a16:creationId xmlns:a16="http://schemas.microsoft.com/office/drawing/2014/main" id="{E765CFA6-9E83-A923-4722-147452113ECA}"/>
                </a:ext>
              </a:extLst>
            </p:cNvPr>
            <p:cNvSpPr/>
            <p:nvPr/>
          </p:nvSpPr>
          <p:spPr>
            <a:xfrm>
              <a:off x="6976132" y="3304104"/>
              <a:ext cx="78677" cy="25497"/>
            </a:xfrm>
            <a:custGeom>
              <a:avLst/>
              <a:gdLst/>
              <a:ahLst/>
              <a:cxnLst/>
              <a:rect l="l" t="t" r="r" b="b"/>
              <a:pathLst>
                <a:path w="3837" h="1335" extrusionOk="0">
                  <a:moveTo>
                    <a:pt x="834" y="0"/>
                  </a:moveTo>
                  <a:cubicBezTo>
                    <a:pt x="400" y="0"/>
                    <a:pt x="0" y="301"/>
                    <a:pt x="0" y="668"/>
                  </a:cubicBezTo>
                  <a:cubicBezTo>
                    <a:pt x="0" y="1034"/>
                    <a:pt x="400" y="1335"/>
                    <a:pt x="834" y="1335"/>
                  </a:cubicBezTo>
                  <a:lnTo>
                    <a:pt x="3002" y="1335"/>
                  </a:lnTo>
                  <a:cubicBezTo>
                    <a:pt x="3436" y="1335"/>
                    <a:pt x="3836" y="1034"/>
                    <a:pt x="3836" y="668"/>
                  </a:cubicBezTo>
                  <a:cubicBezTo>
                    <a:pt x="3836" y="301"/>
                    <a:pt x="3436" y="0"/>
                    <a:pt x="3002"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8" name="Google Shape;1374;p44">
              <a:extLst>
                <a:ext uri="{FF2B5EF4-FFF2-40B4-BE49-F238E27FC236}">
                  <a16:creationId xmlns:a16="http://schemas.microsoft.com/office/drawing/2014/main" id="{A0037D86-1136-1330-8B10-C7F60A5D4748}"/>
                </a:ext>
              </a:extLst>
            </p:cNvPr>
            <p:cNvSpPr/>
            <p:nvPr/>
          </p:nvSpPr>
          <p:spPr>
            <a:xfrm>
              <a:off x="7205247" y="3430254"/>
              <a:ext cx="1234614" cy="833974"/>
            </a:xfrm>
            <a:custGeom>
              <a:avLst/>
              <a:gdLst/>
              <a:ahLst/>
              <a:cxnLst/>
              <a:rect l="l" t="t" r="r" b="b"/>
              <a:pathLst>
                <a:path w="60211" h="43665" extrusionOk="0">
                  <a:moveTo>
                    <a:pt x="2069" y="0"/>
                  </a:moveTo>
                  <a:cubicBezTo>
                    <a:pt x="935" y="0"/>
                    <a:pt x="1" y="934"/>
                    <a:pt x="1" y="2102"/>
                  </a:cubicBezTo>
                  <a:lnTo>
                    <a:pt x="1" y="41597"/>
                  </a:lnTo>
                  <a:cubicBezTo>
                    <a:pt x="1" y="42731"/>
                    <a:pt x="935" y="43665"/>
                    <a:pt x="2069" y="43665"/>
                  </a:cubicBezTo>
                  <a:lnTo>
                    <a:pt x="58109" y="43665"/>
                  </a:lnTo>
                  <a:cubicBezTo>
                    <a:pt x="59276" y="43665"/>
                    <a:pt x="60210" y="42731"/>
                    <a:pt x="60210" y="41597"/>
                  </a:cubicBezTo>
                  <a:lnTo>
                    <a:pt x="60210" y="2102"/>
                  </a:lnTo>
                  <a:cubicBezTo>
                    <a:pt x="60210" y="934"/>
                    <a:pt x="59276" y="0"/>
                    <a:pt x="58109"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9" name="Google Shape;1375;p44">
              <a:extLst>
                <a:ext uri="{FF2B5EF4-FFF2-40B4-BE49-F238E27FC236}">
                  <a16:creationId xmlns:a16="http://schemas.microsoft.com/office/drawing/2014/main" id="{CC6AAA6E-0D82-94B8-CC64-9A8C5E185D8B}"/>
                </a:ext>
              </a:extLst>
            </p:cNvPr>
            <p:cNvSpPr/>
            <p:nvPr/>
          </p:nvSpPr>
          <p:spPr>
            <a:xfrm>
              <a:off x="7279124" y="3430884"/>
              <a:ext cx="1165513" cy="837813"/>
            </a:xfrm>
            <a:custGeom>
              <a:avLst/>
              <a:gdLst/>
              <a:ahLst/>
              <a:cxnLst/>
              <a:rect l="l" t="t" r="r" b="b"/>
              <a:pathLst>
                <a:path w="56841" h="43866" extrusionOk="0">
                  <a:moveTo>
                    <a:pt x="2435" y="0"/>
                  </a:moveTo>
                  <a:cubicBezTo>
                    <a:pt x="1101" y="0"/>
                    <a:pt x="0" y="1068"/>
                    <a:pt x="0" y="2402"/>
                  </a:cubicBezTo>
                  <a:lnTo>
                    <a:pt x="0" y="41463"/>
                  </a:lnTo>
                  <a:cubicBezTo>
                    <a:pt x="0" y="42798"/>
                    <a:pt x="1101" y="43865"/>
                    <a:pt x="2435" y="43865"/>
                  </a:cubicBezTo>
                  <a:lnTo>
                    <a:pt x="54406" y="43865"/>
                  </a:lnTo>
                  <a:cubicBezTo>
                    <a:pt x="55740" y="43865"/>
                    <a:pt x="56841" y="42798"/>
                    <a:pt x="56841" y="41463"/>
                  </a:cubicBezTo>
                  <a:lnTo>
                    <a:pt x="56841" y="2402"/>
                  </a:lnTo>
                  <a:cubicBezTo>
                    <a:pt x="56841" y="1068"/>
                    <a:pt x="55740" y="0"/>
                    <a:pt x="54406" y="0"/>
                  </a:cubicBezTo>
                  <a:close/>
                </a:path>
              </a:pathLst>
            </a:custGeom>
            <a:solidFill>
              <a:srgbClr val="50BFDA"/>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0" name="Google Shape;1376;p44">
              <a:extLst>
                <a:ext uri="{FF2B5EF4-FFF2-40B4-BE49-F238E27FC236}">
                  <a16:creationId xmlns:a16="http://schemas.microsoft.com/office/drawing/2014/main" id="{6FA7C380-7E34-1F93-5E4A-45388DA14E19}"/>
                </a:ext>
              </a:extLst>
            </p:cNvPr>
            <p:cNvSpPr/>
            <p:nvPr/>
          </p:nvSpPr>
          <p:spPr>
            <a:xfrm>
              <a:off x="7756528" y="3865385"/>
              <a:ext cx="188111" cy="614179"/>
            </a:xfrm>
            <a:custGeom>
              <a:avLst/>
              <a:gdLst/>
              <a:ahLst/>
              <a:cxnLst/>
              <a:rect l="l" t="t" r="r" b="b"/>
              <a:pathLst>
                <a:path w="9174" h="32157" extrusionOk="0">
                  <a:moveTo>
                    <a:pt x="1" y="0"/>
                  </a:moveTo>
                  <a:lnTo>
                    <a:pt x="1" y="32156"/>
                  </a:lnTo>
                  <a:lnTo>
                    <a:pt x="9174" y="32156"/>
                  </a:lnTo>
                  <a:lnTo>
                    <a:pt x="9174"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1" name="Google Shape;1377;p44">
              <a:extLst>
                <a:ext uri="{FF2B5EF4-FFF2-40B4-BE49-F238E27FC236}">
                  <a16:creationId xmlns:a16="http://schemas.microsoft.com/office/drawing/2014/main" id="{067AE148-EC75-17F7-5B8B-4DAF4DF16059}"/>
                </a:ext>
              </a:extLst>
            </p:cNvPr>
            <p:cNvSpPr/>
            <p:nvPr/>
          </p:nvSpPr>
          <p:spPr>
            <a:xfrm>
              <a:off x="7803728" y="3865385"/>
              <a:ext cx="140909" cy="614179"/>
            </a:xfrm>
            <a:custGeom>
              <a:avLst/>
              <a:gdLst/>
              <a:ahLst/>
              <a:cxnLst/>
              <a:rect l="l" t="t" r="r" b="b"/>
              <a:pathLst>
                <a:path w="6872" h="32157" extrusionOk="0">
                  <a:moveTo>
                    <a:pt x="0" y="0"/>
                  </a:moveTo>
                  <a:lnTo>
                    <a:pt x="0" y="32156"/>
                  </a:lnTo>
                  <a:lnTo>
                    <a:pt x="6872" y="32156"/>
                  </a:lnTo>
                  <a:lnTo>
                    <a:pt x="6872"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8" name="Google Shape;1378;p44">
              <a:extLst>
                <a:ext uri="{FF2B5EF4-FFF2-40B4-BE49-F238E27FC236}">
                  <a16:creationId xmlns:a16="http://schemas.microsoft.com/office/drawing/2014/main" id="{FCEE002C-C439-972B-A76C-3862BA3F14AF}"/>
                </a:ext>
              </a:extLst>
            </p:cNvPr>
            <p:cNvSpPr/>
            <p:nvPr/>
          </p:nvSpPr>
          <p:spPr>
            <a:xfrm>
              <a:off x="7681297" y="3742427"/>
              <a:ext cx="348171" cy="254213"/>
            </a:xfrm>
            <a:custGeom>
              <a:avLst/>
              <a:gdLst/>
              <a:ahLst/>
              <a:cxnLst/>
              <a:rect l="l" t="t" r="r" b="b"/>
              <a:pathLst>
                <a:path w="16980" h="13310" extrusionOk="0">
                  <a:moveTo>
                    <a:pt x="6038" y="0"/>
                  </a:moveTo>
                  <a:cubicBezTo>
                    <a:pt x="2702" y="0"/>
                    <a:pt x="0" y="2702"/>
                    <a:pt x="0" y="6038"/>
                  </a:cubicBezTo>
                  <a:lnTo>
                    <a:pt x="0" y="7272"/>
                  </a:lnTo>
                  <a:cubicBezTo>
                    <a:pt x="0" y="10608"/>
                    <a:pt x="2702" y="13310"/>
                    <a:pt x="6038" y="13310"/>
                  </a:cubicBezTo>
                  <a:lnTo>
                    <a:pt x="10942" y="13310"/>
                  </a:lnTo>
                  <a:cubicBezTo>
                    <a:pt x="14277" y="13310"/>
                    <a:pt x="16979" y="10608"/>
                    <a:pt x="16979" y="7272"/>
                  </a:cubicBezTo>
                  <a:lnTo>
                    <a:pt x="16979" y="6038"/>
                  </a:lnTo>
                  <a:cubicBezTo>
                    <a:pt x="16979" y="2702"/>
                    <a:pt x="14277" y="0"/>
                    <a:pt x="10942" y="0"/>
                  </a:cubicBezTo>
                  <a:close/>
                </a:path>
              </a:pathLst>
            </a:custGeom>
            <a:solidFill>
              <a:srgbClr val="25465F"/>
            </a:solidFill>
            <a:ln w="9525" cap="flat" cmpd="sng">
              <a:solidFill>
                <a:srgbClr val="50BFDA"/>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9" name="Google Shape;1379;p44">
              <a:extLst>
                <a:ext uri="{FF2B5EF4-FFF2-40B4-BE49-F238E27FC236}">
                  <a16:creationId xmlns:a16="http://schemas.microsoft.com/office/drawing/2014/main" id="{97931049-F9E7-ACEB-B1DC-5D64D9639441}"/>
                </a:ext>
              </a:extLst>
            </p:cNvPr>
            <p:cNvSpPr/>
            <p:nvPr/>
          </p:nvSpPr>
          <p:spPr>
            <a:xfrm>
              <a:off x="7608211" y="4422214"/>
              <a:ext cx="476757" cy="178404"/>
            </a:xfrm>
            <a:custGeom>
              <a:avLst/>
              <a:gdLst/>
              <a:ahLst/>
              <a:cxnLst/>
              <a:rect l="l" t="t" r="r" b="b"/>
              <a:pathLst>
                <a:path w="29855" h="3236" extrusionOk="0">
                  <a:moveTo>
                    <a:pt x="0" y="0"/>
                  </a:moveTo>
                  <a:lnTo>
                    <a:pt x="0" y="3236"/>
                  </a:lnTo>
                  <a:lnTo>
                    <a:pt x="29855" y="3236"/>
                  </a:lnTo>
                  <a:lnTo>
                    <a:pt x="29855" y="0"/>
                  </a:lnTo>
                  <a:close/>
                </a:path>
              </a:pathLst>
            </a:custGeom>
            <a:solidFill>
              <a:srgbClr val="25465F"/>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cxnSp>
          <p:nvCxnSpPr>
            <p:cNvPr id="2051" name="Google Shape;1380;p44">
              <a:extLst>
                <a:ext uri="{FF2B5EF4-FFF2-40B4-BE49-F238E27FC236}">
                  <a16:creationId xmlns:a16="http://schemas.microsoft.com/office/drawing/2014/main" id="{9A570F73-9621-8FB0-60DE-2D144BD266B1}"/>
                </a:ext>
              </a:extLst>
            </p:cNvPr>
            <p:cNvCxnSpPr/>
            <p:nvPr/>
          </p:nvCxnSpPr>
          <p:spPr>
            <a:xfrm>
              <a:off x="6728912" y="3740764"/>
              <a:ext cx="81099" cy="543038"/>
            </a:xfrm>
            <a:prstGeom prst="straightConnector1">
              <a:avLst/>
            </a:prstGeom>
            <a:noFill/>
            <a:ln w="9525" cap="flat" cmpd="sng">
              <a:solidFill>
                <a:sysClr val="window" lastClr="FFFFFF"/>
              </a:solidFill>
              <a:prstDash val="solid"/>
              <a:round/>
              <a:headEnd type="none" w="med" len="med"/>
              <a:tailEnd type="none" w="med" len="med"/>
            </a:ln>
          </p:spPr>
        </p:cxnSp>
        <p:grpSp>
          <p:nvGrpSpPr>
            <p:cNvPr id="2052" name="Google Shape;1383;p44">
              <a:extLst>
                <a:ext uri="{FF2B5EF4-FFF2-40B4-BE49-F238E27FC236}">
                  <a16:creationId xmlns:a16="http://schemas.microsoft.com/office/drawing/2014/main" id="{50F69D3B-C6BA-4415-ADB5-2E15E84555EB}"/>
                </a:ext>
              </a:extLst>
            </p:cNvPr>
            <p:cNvGrpSpPr/>
            <p:nvPr/>
          </p:nvGrpSpPr>
          <p:grpSpPr>
            <a:xfrm>
              <a:off x="6880026" y="3000176"/>
              <a:ext cx="274408" cy="176993"/>
              <a:chOff x="4427259" y="2314274"/>
              <a:chExt cx="417049" cy="288792"/>
            </a:xfrm>
          </p:grpSpPr>
          <p:sp>
            <p:nvSpPr>
              <p:cNvPr id="2055" name="Google Shape;1384;p44">
                <a:extLst>
                  <a:ext uri="{FF2B5EF4-FFF2-40B4-BE49-F238E27FC236}">
                    <a16:creationId xmlns:a16="http://schemas.microsoft.com/office/drawing/2014/main" id="{30E48B69-69F1-B06F-D02B-0E5C7067F405}"/>
                  </a:ext>
                </a:extLst>
              </p:cNvPr>
              <p:cNvSpPr/>
              <p:nvPr/>
            </p:nvSpPr>
            <p:spPr>
              <a:xfrm>
                <a:off x="4792911"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6" name="Google Shape;1385;p44">
                <a:extLst>
                  <a:ext uri="{FF2B5EF4-FFF2-40B4-BE49-F238E27FC236}">
                    <a16:creationId xmlns:a16="http://schemas.microsoft.com/office/drawing/2014/main" id="{E679C176-8CC9-C685-AD2E-6DC7BF3144FA}"/>
                  </a:ext>
                </a:extLst>
              </p:cNvPr>
              <p:cNvSpPr/>
              <p:nvPr/>
            </p:nvSpPr>
            <p:spPr>
              <a:xfrm rot="-695416" flipH="1">
                <a:off x="4628181" y="2521993"/>
                <a:ext cx="79438" cy="81073"/>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7" name="Google Shape;1386;p44">
                <a:extLst>
                  <a:ext uri="{FF2B5EF4-FFF2-40B4-BE49-F238E27FC236}">
                    <a16:creationId xmlns:a16="http://schemas.microsoft.com/office/drawing/2014/main" id="{597F683D-744E-1A9A-DD5D-A3BCA707EE33}"/>
                  </a:ext>
                </a:extLst>
              </p:cNvPr>
              <p:cNvSpPr/>
              <p:nvPr/>
            </p:nvSpPr>
            <p:spPr>
              <a:xfrm rot="6266316">
                <a:off x="4426591"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8" name="Google Shape;1387;p44">
                <a:extLst>
                  <a:ext uri="{FF2B5EF4-FFF2-40B4-BE49-F238E27FC236}">
                    <a16:creationId xmlns:a16="http://schemas.microsoft.com/office/drawing/2014/main" id="{212D38B9-2E90-7106-43B0-54005400134B}"/>
                  </a:ext>
                </a:extLst>
              </p:cNvPr>
              <p:cNvSpPr/>
              <p:nvPr/>
            </p:nvSpPr>
            <p:spPr>
              <a:xfrm rot="-6266316" flipH="1">
                <a:off x="4740669"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9" name="Google Shape;1388;p44">
                <a:extLst>
                  <a:ext uri="{FF2B5EF4-FFF2-40B4-BE49-F238E27FC236}">
                    <a16:creationId xmlns:a16="http://schemas.microsoft.com/office/drawing/2014/main" id="{B7C663E9-C7AE-745B-65D9-5B1276FC6B67}"/>
                  </a:ext>
                </a:extLst>
              </p:cNvPr>
              <p:cNvSpPr/>
              <p:nvPr/>
            </p:nvSpPr>
            <p:spPr>
              <a:xfrm>
                <a:off x="4461829"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grpSp>
        <p:sp>
          <p:nvSpPr>
            <p:cNvPr id="2053" name="Google Shape;1389;p44">
              <a:extLst>
                <a:ext uri="{FF2B5EF4-FFF2-40B4-BE49-F238E27FC236}">
                  <a16:creationId xmlns:a16="http://schemas.microsoft.com/office/drawing/2014/main" id="{F2E2B662-A796-7341-2FA2-B32CCA8CEB3D}"/>
                </a:ext>
              </a:extLst>
            </p:cNvPr>
            <p:cNvSpPr/>
            <p:nvPr/>
          </p:nvSpPr>
          <p:spPr>
            <a:xfrm rot="2229197">
              <a:off x="6903441" y="3362739"/>
              <a:ext cx="110710" cy="16746"/>
            </a:xfrm>
            <a:custGeom>
              <a:avLst/>
              <a:gdLst/>
              <a:ahLst/>
              <a:cxnLst/>
              <a:rect l="l" t="t" r="r" b="b"/>
              <a:pathLst>
                <a:path w="4601" h="1393" extrusionOk="0">
                  <a:moveTo>
                    <a:pt x="0" y="1022"/>
                  </a:moveTo>
                  <a:cubicBezTo>
                    <a:pt x="1364" y="1802"/>
                    <a:pt x="3578" y="1193"/>
                    <a:pt x="4601" y="0"/>
                  </a:cubicBezTo>
                </a:path>
              </a:pathLst>
            </a:custGeom>
            <a:noFill/>
            <a:ln w="9525" cap="flat" cmpd="sng">
              <a:solidFill>
                <a:srgbClr val="25465F"/>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54" name="Google Shape;1390;p44">
              <a:extLst>
                <a:ext uri="{FF2B5EF4-FFF2-40B4-BE49-F238E27FC236}">
                  <a16:creationId xmlns:a16="http://schemas.microsoft.com/office/drawing/2014/main" id="{021DBB6E-B0DD-AE94-37AE-0973EE3352E0}"/>
                </a:ext>
              </a:extLst>
            </p:cNvPr>
            <p:cNvCxnSpPr/>
            <p:nvPr/>
          </p:nvCxnSpPr>
          <p:spPr>
            <a:xfrm>
              <a:off x="6806568" y="4280951"/>
              <a:ext cx="546783" cy="54636"/>
            </a:xfrm>
            <a:prstGeom prst="straightConnector1">
              <a:avLst/>
            </a:prstGeom>
            <a:noFill/>
            <a:ln w="9525" cap="flat" cmpd="sng">
              <a:solidFill>
                <a:sysClr val="window" lastClr="FFFFFF"/>
              </a:solidFill>
              <a:prstDash val="solid"/>
              <a:round/>
              <a:headEnd type="none" w="med" len="med"/>
              <a:tailEnd type="none" w="med" len="med"/>
            </a:ln>
          </p:spPr>
        </p:cxnSp>
      </p:grpSp>
      <p:sp>
        <p:nvSpPr>
          <p:cNvPr id="2061" name="ZoneTexte 2060">
            <a:extLst>
              <a:ext uri="{FF2B5EF4-FFF2-40B4-BE49-F238E27FC236}">
                <a16:creationId xmlns:a16="http://schemas.microsoft.com/office/drawing/2014/main" id="{6AD8AEAA-B6B8-C089-FBEC-F6F625B67563}"/>
              </a:ext>
            </a:extLst>
          </p:cNvPr>
          <p:cNvSpPr txBox="1"/>
          <p:nvPr/>
        </p:nvSpPr>
        <p:spPr>
          <a:xfrm>
            <a:off x="2375464" y="1301043"/>
            <a:ext cx="67260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rPr>
              <a:t>Créer la demande </a:t>
            </a:r>
            <a:r>
              <a:rPr kumimoji="0" lang="fr-FR" sz="1400" b="1" i="0" u="none" strike="noStrike" kern="1200" cap="none" spc="0" normalizeH="0" baseline="0" noProof="0" dirty="0">
                <a:ln>
                  <a:noFill/>
                </a:ln>
                <a:solidFill>
                  <a:srgbClr val="25465F"/>
                </a:solidFill>
                <a:effectLst/>
                <a:uLnTx/>
                <a:uFillTx/>
                <a:latin typeface="Bouygues Read"/>
                <a:ea typeface="+mn-lt"/>
                <a:cs typeface="+mn-lt"/>
              </a:rPr>
              <a:t>souscrire à une nouvelle offre </a:t>
            </a:r>
            <a:endParaRPr kumimoji="0" lang="fr-FR" sz="1400" b="1" i="0" u="none" strike="noStrike" kern="1200" cap="none" spc="0" normalizeH="0" baseline="0" noProof="0" dirty="0">
              <a:ln>
                <a:noFill/>
              </a:ln>
              <a:solidFill>
                <a:prstClr val="black"/>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fr-FR" sz="1800" b="0"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endParaRPr>
          </a:p>
        </p:txBody>
      </p:sp>
      <p:sp>
        <p:nvSpPr>
          <p:cNvPr id="4" name="Rectangle : coins arrondis 3">
            <a:extLst>
              <a:ext uri="{FF2B5EF4-FFF2-40B4-BE49-F238E27FC236}">
                <a16:creationId xmlns:a16="http://schemas.microsoft.com/office/drawing/2014/main" id="{05B8F954-0713-B691-7404-5D8A680799C4}"/>
              </a:ext>
            </a:extLst>
          </p:cNvPr>
          <p:cNvSpPr/>
          <p:nvPr/>
        </p:nvSpPr>
        <p:spPr>
          <a:xfrm>
            <a:off x="2375464" y="1659785"/>
            <a:ext cx="6993694" cy="1763814"/>
          </a:xfrm>
          <a:prstGeom prst="roundRect">
            <a:avLst>
              <a:gd name="adj" fmla="val 5580"/>
            </a:avLst>
          </a:prstGeom>
          <a:noFill/>
          <a:ln w="28575">
            <a:solidFill>
              <a:srgbClr val="254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2C341AEE-F58B-CFF1-C396-05DC1CF92C19}"/>
              </a:ext>
            </a:extLst>
          </p:cNvPr>
          <p:cNvSpPr txBox="1"/>
          <p:nvPr/>
        </p:nvSpPr>
        <p:spPr>
          <a:xfrm>
            <a:off x="2446802" y="1649112"/>
            <a:ext cx="69936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1/ Vérifier l’identité du client , puis cliquer sur </a:t>
            </a:r>
            <a:r>
              <a:rPr lang="fr-FR" sz="1200" dirty="0">
                <a:solidFill>
                  <a:srgbClr val="25465F"/>
                </a:solidFill>
                <a:latin typeface="Bouygues Read"/>
              </a:rPr>
              <a:t>«  client vérifié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2/ Aller dans « Be </a:t>
            </a:r>
            <a:r>
              <a:rPr kumimoji="0" lang="fr-FR" sz="1200" b="0" i="0" u="none" strike="noStrike" kern="1200" cap="none" spc="0" normalizeH="0" baseline="0" noProof="0" dirty="0" err="1">
                <a:ln>
                  <a:noFill/>
                </a:ln>
                <a:solidFill>
                  <a:srgbClr val="25465F"/>
                </a:solidFill>
                <a:effectLst/>
                <a:uLnTx/>
                <a:uFillTx/>
                <a:latin typeface="Bouygues Read"/>
                <a:ea typeface="+mn-ea"/>
                <a:cs typeface="+mn-cs"/>
              </a:rPr>
              <a:t>Curious</a:t>
            </a:r>
            <a:r>
              <a:rPr lang="fr-FR" sz="1200" dirty="0">
                <a:solidFill>
                  <a:srgbClr val="25465F"/>
                </a:solidFill>
                <a:latin typeface="Bouygues Read"/>
              </a:rPr>
              <a:t> »</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3/ Cliquer sur  « Activation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4/ Dans le menu déroulant choisir « souscrire à une nouvelle offre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5/Cliquer sur « choisissez un canal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6/ </a:t>
            </a:r>
            <a:r>
              <a:rPr kumimoji="0" lang="fr-FR" sz="1200" b="0" i="0" u="none" strike="noStrike" kern="1200" cap="none" spc="0" normalizeH="0" baseline="0" noProof="0" dirty="0">
                <a:ln>
                  <a:noFill/>
                </a:ln>
                <a:solidFill>
                  <a:srgbClr val="25465F"/>
                </a:solidFill>
                <a:effectLst/>
                <a:uLnTx/>
                <a:uFillTx/>
                <a:latin typeface="Bouygues Read"/>
                <a:ea typeface="+mn-ea"/>
                <a:cs typeface="+mn-cs"/>
              </a:rPr>
              <a:t>Dans le menu déroulant choisir «  Téléphone » </a:t>
            </a:r>
            <a:endParaRPr lang="fr-FR" sz="1200" dirty="0">
              <a:solidFill>
                <a:srgbClr val="25465F"/>
              </a:solidFill>
              <a:latin typeface="Bouygues Rea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7/ Sélectionner la ligne mobile ou box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9/</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p:txBody>
      </p:sp>
      <p:sp>
        <p:nvSpPr>
          <p:cNvPr id="2060" name="Rectangle : coins arrondis 2059">
            <a:extLst>
              <a:ext uri="{FF2B5EF4-FFF2-40B4-BE49-F238E27FC236}">
                <a16:creationId xmlns:a16="http://schemas.microsoft.com/office/drawing/2014/main" id="{5A38A432-B9C7-B845-58C2-9AD692B0B076}"/>
              </a:ext>
            </a:extLst>
          </p:cNvPr>
          <p:cNvSpPr/>
          <p:nvPr/>
        </p:nvSpPr>
        <p:spPr>
          <a:xfrm>
            <a:off x="2597945" y="5404387"/>
            <a:ext cx="1333725" cy="582726"/>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413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Image 2063">
            <a:extLst>
              <a:ext uri="{FF2B5EF4-FFF2-40B4-BE49-F238E27FC236}">
                <a16:creationId xmlns:a16="http://schemas.microsoft.com/office/drawing/2014/main" id="{E7974973-9D1B-2D27-C5F0-75EBBD96750A}"/>
              </a:ext>
            </a:extLst>
          </p:cNvPr>
          <p:cNvPicPr>
            <a:picLocks noChangeAspect="1"/>
          </p:cNvPicPr>
          <p:nvPr/>
        </p:nvPicPr>
        <p:blipFill>
          <a:blip r:embed="rId3"/>
          <a:stretch>
            <a:fillRect/>
          </a:stretch>
        </p:blipFill>
        <p:spPr>
          <a:xfrm>
            <a:off x="290596" y="3684842"/>
            <a:ext cx="10360241" cy="3048092"/>
          </a:xfrm>
          <a:prstGeom prst="rect">
            <a:avLst/>
          </a:prstGeom>
        </p:spPr>
      </p:pic>
      <p:sp>
        <p:nvSpPr>
          <p:cNvPr id="2" name="Espace réservé du texte 1">
            <a:extLst>
              <a:ext uri="{FF2B5EF4-FFF2-40B4-BE49-F238E27FC236}">
                <a16:creationId xmlns:a16="http://schemas.microsoft.com/office/drawing/2014/main" id="{563E44D5-8245-AA6B-71B5-B132B601AACC}"/>
              </a:ext>
            </a:extLst>
          </p:cNvPr>
          <p:cNvSpPr>
            <a:spLocks noGrp="1"/>
          </p:cNvSpPr>
          <p:nvPr>
            <p:ph type="body" sz="quarter" idx="11"/>
          </p:nvPr>
        </p:nvSpPr>
        <p:spPr>
          <a:xfrm>
            <a:off x="438305" y="357614"/>
            <a:ext cx="8118466" cy="375629"/>
          </a:xfrm>
        </p:spPr>
        <p:txBody>
          <a:bodyPr/>
          <a:lstStyle/>
          <a:p>
            <a:r>
              <a:rPr lang="fr-FR" dirty="0"/>
              <a:t>Passage de contexte de Be360 à Magento </a:t>
            </a:r>
          </a:p>
        </p:txBody>
      </p:sp>
      <p:sp>
        <p:nvSpPr>
          <p:cNvPr id="3" name="Espace réservé du texte 2">
            <a:extLst>
              <a:ext uri="{FF2B5EF4-FFF2-40B4-BE49-F238E27FC236}">
                <a16:creationId xmlns:a16="http://schemas.microsoft.com/office/drawing/2014/main" id="{0B223599-D8C9-8D10-B5C3-7CEC0504A41E}"/>
              </a:ext>
            </a:extLst>
          </p:cNvPr>
          <p:cNvSpPr>
            <a:spLocks noGrp="1"/>
          </p:cNvSpPr>
          <p:nvPr>
            <p:ph type="body" sz="quarter" idx="19"/>
          </p:nvPr>
        </p:nvSpPr>
        <p:spPr>
          <a:xfrm>
            <a:off x="438305" y="694040"/>
            <a:ext cx="10277888" cy="300446"/>
          </a:xfrm>
        </p:spPr>
        <p:txBody>
          <a:bodyPr/>
          <a:lstStyle/>
          <a:p>
            <a:r>
              <a:rPr lang="fr-FR" b="1" dirty="0"/>
              <a:t>pour un déjà client </a:t>
            </a:r>
          </a:p>
          <a:p>
            <a:endParaRPr lang="fr-FR" dirty="0"/>
          </a:p>
        </p:txBody>
      </p:sp>
      <p:grpSp>
        <p:nvGrpSpPr>
          <p:cNvPr id="7" name="Groupe 6">
            <a:extLst>
              <a:ext uri="{FF2B5EF4-FFF2-40B4-BE49-F238E27FC236}">
                <a16:creationId xmlns:a16="http://schemas.microsoft.com/office/drawing/2014/main" id="{EA3715E4-60FA-E323-C2E1-43E23A316617}"/>
              </a:ext>
            </a:extLst>
          </p:cNvPr>
          <p:cNvGrpSpPr/>
          <p:nvPr/>
        </p:nvGrpSpPr>
        <p:grpSpPr>
          <a:xfrm>
            <a:off x="707982" y="1784145"/>
            <a:ext cx="1200999" cy="781399"/>
            <a:chOff x="5606959" y="2588855"/>
            <a:chExt cx="3164228" cy="2014867"/>
          </a:xfrm>
        </p:grpSpPr>
        <p:sp>
          <p:nvSpPr>
            <p:cNvPr id="8" name="Google Shape;1354;p44">
              <a:extLst>
                <a:ext uri="{FF2B5EF4-FFF2-40B4-BE49-F238E27FC236}">
                  <a16:creationId xmlns:a16="http://schemas.microsoft.com/office/drawing/2014/main" id="{9334DBE5-BAF7-038C-F91D-5A3F792B4B4A}"/>
                </a:ext>
              </a:extLst>
            </p:cNvPr>
            <p:cNvSpPr/>
            <p:nvPr/>
          </p:nvSpPr>
          <p:spPr>
            <a:xfrm rot="13924699">
              <a:off x="6181639" y="2014175"/>
              <a:ext cx="2014867" cy="3164228"/>
            </a:xfrm>
            <a:custGeom>
              <a:avLst/>
              <a:gdLst/>
              <a:ahLst/>
              <a:cxnLst/>
              <a:rect l="l" t="t" r="r" b="b"/>
              <a:pathLst>
                <a:path w="13922" h="12620" extrusionOk="0">
                  <a:moveTo>
                    <a:pt x="6171" y="1"/>
                  </a:moveTo>
                  <a:cubicBezTo>
                    <a:pt x="5351" y="1"/>
                    <a:pt x="4532" y="126"/>
                    <a:pt x="3768" y="367"/>
                  </a:cubicBezTo>
                  <a:cubicBezTo>
                    <a:pt x="2053" y="904"/>
                    <a:pt x="283" y="2265"/>
                    <a:pt x="119" y="4068"/>
                  </a:cubicBezTo>
                  <a:cubicBezTo>
                    <a:pt x="0" y="5392"/>
                    <a:pt x="1111" y="6218"/>
                    <a:pt x="1305" y="7454"/>
                  </a:cubicBezTo>
                  <a:cubicBezTo>
                    <a:pt x="1421" y="8202"/>
                    <a:pt x="1050" y="8850"/>
                    <a:pt x="992" y="9573"/>
                  </a:cubicBezTo>
                  <a:cubicBezTo>
                    <a:pt x="945" y="10188"/>
                    <a:pt x="1180" y="10778"/>
                    <a:pt x="1615" y="11235"/>
                  </a:cubicBezTo>
                  <a:cubicBezTo>
                    <a:pt x="2419" y="12082"/>
                    <a:pt x="3680" y="12619"/>
                    <a:pt x="4903" y="12619"/>
                  </a:cubicBezTo>
                  <a:cubicBezTo>
                    <a:pt x="5733" y="12619"/>
                    <a:pt x="6546" y="12372"/>
                    <a:pt x="7187" y="11806"/>
                  </a:cubicBezTo>
                  <a:cubicBezTo>
                    <a:pt x="7813" y="11255"/>
                    <a:pt x="8364" y="10499"/>
                    <a:pt x="9212" y="10227"/>
                  </a:cubicBezTo>
                  <a:cubicBezTo>
                    <a:pt x="10910" y="9684"/>
                    <a:pt x="13509" y="9545"/>
                    <a:pt x="13764" y="7420"/>
                  </a:cubicBezTo>
                  <a:cubicBezTo>
                    <a:pt x="13922" y="6124"/>
                    <a:pt x="13071" y="4921"/>
                    <a:pt x="12354" y="3885"/>
                  </a:cubicBezTo>
                  <a:cubicBezTo>
                    <a:pt x="11464" y="2594"/>
                    <a:pt x="10614" y="1248"/>
                    <a:pt x="9065" y="575"/>
                  </a:cubicBezTo>
                  <a:cubicBezTo>
                    <a:pt x="8167" y="187"/>
                    <a:pt x="7169" y="1"/>
                    <a:pt x="6171" y="1"/>
                  </a:cubicBezTo>
                  <a:close/>
                </a:path>
              </a:pathLst>
            </a:custGeom>
            <a:solidFill>
              <a:sysClr val="window" lastClr="FFFFFF">
                <a:lumMod val="95000"/>
              </a:sys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9" name="Google Shape;1355;p44">
              <a:extLst>
                <a:ext uri="{FF2B5EF4-FFF2-40B4-BE49-F238E27FC236}">
                  <a16:creationId xmlns:a16="http://schemas.microsoft.com/office/drawing/2014/main" id="{2715249A-5F4E-7181-6719-CC2B2A1CF4BA}"/>
                </a:ext>
              </a:extLst>
            </p:cNvPr>
            <p:cNvSpPr/>
            <p:nvPr/>
          </p:nvSpPr>
          <p:spPr>
            <a:xfrm>
              <a:off x="6469984" y="2614134"/>
              <a:ext cx="848162" cy="860103"/>
            </a:xfrm>
            <a:custGeom>
              <a:avLst/>
              <a:gdLst/>
              <a:ahLst/>
              <a:cxnLst/>
              <a:rect l="l" t="t" r="r" b="b"/>
              <a:pathLst>
                <a:path w="41364" h="45033" extrusionOk="0">
                  <a:moveTo>
                    <a:pt x="24151" y="1"/>
                  </a:moveTo>
                  <a:cubicBezTo>
                    <a:pt x="14611" y="1"/>
                    <a:pt x="6906" y="6705"/>
                    <a:pt x="6906" y="14945"/>
                  </a:cubicBezTo>
                  <a:lnTo>
                    <a:pt x="6906" y="20148"/>
                  </a:lnTo>
                  <a:cubicBezTo>
                    <a:pt x="6906" y="20248"/>
                    <a:pt x="6906" y="20348"/>
                    <a:pt x="6906" y="20448"/>
                  </a:cubicBezTo>
                  <a:cubicBezTo>
                    <a:pt x="3003" y="21016"/>
                    <a:pt x="1" y="23951"/>
                    <a:pt x="1" y="27520"/>
                  </a:cubicBezTo>
                  <a:cubicBezTo>
                    <a:pt x="1" y="30689"/>
                    <a:pt x="2403" y="33391"/>
                    <a:pt x="5705" y="34325"/>
                  </a:cubicBezTo>
                  <a:cubicBezTo>
                    <a:pt x="5305" y="35159"/>
                    <a:pt x="5071" y="36093"/>
                    <a:pt x="5071" y="37060"/>
                  </a:cubicBezTo>
                  <a:cubicBezTo>
                    <a:pt x="5071" y="41030"/>
                    <a:pt x="8774" y="44266"/>
                    <a:pt x="13344" y="44266"/>
                  </a:cubicBezTo>
                  <a:cubicBezTo>
                    <a:pt x="17914" y="44266"/>
                    <a:pt x="21616" y="41030"/>
                    <a:pt x="21616" y="37060"/>
                  </a:cubicBezTo>
                  <a:cubicBezTo>
                    <a:pt x="21616" y="36293"/>
                    <a:pt x="21450" y="35559"/>
                    <a:pt x="21216" y="34859"/>
                  </a:cubicBezTo>
                  <a:lnTo>
                    <a:pt x="21216" y="34859"/>
                  </a:lnTo>
                  <a:cubicBezTo>
                    <a:pt x="21583" y="34926"/>
                    <a:pt x="21950" y="34959"/>
                    <a:pt x="22317" y="34992"/>
                  </a:cubicBezTo>
                  <a:cubicBezTo>
                    <a:pt x="21850" y="35860"/>
                    <a:pt x="21616" y="36860"/>
                    <a:pt x="21616" y="37861"/>
                  </a:cubicBezTo>
                  <a:cubicBezTo>
                    <a:pt x="21616" y="41830"/>
                    <a:pt x="25319" y="45033"/>
                    <a:pt x="29889" y="45033"/>
                  </a:cubicBezTo>
                  <a:cubicBezTo>
                    <a:pt x="34459" y="45033"/>
                    <a:pt x="38161" y="41830"/>
                    <a:pt x="38161" y="37861"/>
                  </a:cubicBezTo>
                  <a:cubicBezTo>
                    <a:pt x="38161" y="37527"/>
                    <a:pt x="38128" y="37160"/>
                    <a:pt x="38061" y="36827"/>
                  </a:cubicBezTo>
                  <a:cubicBezTo>
                    <a:pt x="40063" y="35526"/>
                    <a:pt x="41364" y="33424"/>
                    <a:pt x="41364" y="31089"/>
                  </a:cubicBezTo>
                  <a:cubicBezTo>
                    <a:pt x="41364" y="29422"/>
                    <a:pt x="40730" y="27920"/>
                    <a:pt x="39629" y="26686"/>
                  </a:cubicBezTo>
                  <a:cubicBezTo>
                    <a:pt x="40730" y="24718"/>
                    <a:pt x="41364" y="22483"/>
                    <a:pt x="41364" y="20115"/>
                  </a:cubicBezTo>
                  <a:lnTo>
                    <a:pt x="41364" y="14945"/>
                  </a:lnTo>
                  <a:cubicBezTo>
                    <a:pt x="41364" y="6705"/>
                    <a:pt x="33658" y="1"/>
                    <a:pt x="24151" y="1"/>
                  </a:cubicBezTo>
                  <a:close/>
                </a:path>
              </a:pathLst>
            </a:custGeom>
            <a:solidFill>
              <a:srgbClr val="EA5B0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0" name="Google Shape;1356;p44">
              <a:extLst>
                <a:ext uri="{FF2B5EF4-FFF2-40B4-BE49-F238E27FC236}">
                  <a16:creationId xmlns:a16="http://schemas.microsoft.com/office/drawing/2014/main" id="{31072FBA-0BF9-530D-97FD-0E391DDE8BC5}"/>
                </a:ext>
              </a:extLst>
            </p:cNvPr>
            <p:cNvSpPr/>
            <p:nvPr/>
          </p:nvSpPr>
          <p:spPr>
            <a:xfrm>
              <a:off x="6562335" y="3463982"/>
              <a:ext cx="737353" cy="1064008"/>
            </a:xfrm>
            <a:custGeom>
              <a:avLst/>
              <a:gdLst/>
              <a:ahLst/>
              <a:cxnLst/>
              <a:rect l="l" t="t" r="r" b="b"/>
              <a:pathLst>
                <a:path w="35960" h="55709" extrusionOk="0">
                  <a:moveTo>
                    <a:pt x="13313" y="0"/>
                  </a:moveTo>
                  <a:cubicBezTo>
                    <a:pt x="11558" y="0"/>
                    <a:pt x="9789" y="219"/>
                    <a:pt x="8039" y="669"/>
                  </a:cubicBezTo>
                  <a:lnTo>
                    <a:pt x="4203" y="1637"/>
                  </a:lnTo>
                  <a:lnTo>
                    <a:pt x="500" y="41232"/>
                  </a:lnTo>
                  <a:cubicBezTo>
                    <a:pt x="0" y="46702"/>
                    <a:pt x="3903" y="51572"/>
                    <a:pt x="9340" y="52273"/>
                  </a:cubicBezTo>
                  <a:lnTo>
                    <a:pt x="31990" y="55709"/>
                  </a:lnTo>
                  <a:cubicBezTo>
                    <a:pt x="31990" y="55709"/>
                    <a:pt x="35959" y="36028"/>
                    <a:pt x="35959" y="25287"/>
                  </a:cubicBezTo>
                  <a:cubicBezTo>
                    <a:pt x="35959" y="14512"/>
                    <a:pt x="33157" y="11677"/>
                    <a:pt x="31990" y="10243"/>
                  </a:cubicBezTo>
                  <a:cubicBezTo>
                    <a:pt x="31756" y="9976"/>
                    <a:pt x="31189" y="9242"/>
                    <a:pt x="30388" y="8275"/>
                  </a:cubicBezTo>
                  <a:cubicBezTo>
                    <a:pt x="26010" y="2953"/>
                    <a:pt x="19757" y="0"/>
                    <a:pt x="13313" y="0"/>
                  </a:cubicBezTo>
                  <a:close/>
                </a:path>
              </a:pathLst>
            </a:custGeom>
            <a:solidFill>
              <a:srgbClr val="50BFDA"/>
            </a:solidFill>
            <a:ln w="9525" cap="flat" cmpd="sng">
              <a:solidFill>
                <a:sysClr val="window" lastClr="FFFFF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1" name="Google Shape;1357;p44">
              <a:extLst>
                <a:ext uri="{FF2B5EF4-FFF2-40B4-BE49-F238E27FC236}">
                  <a16:creationId xmlns:a16="http://schemas.microsoft.com/office/drawing/2014/main" id="{06E507C5-AF1F-F43F-96D9-A6705F8385F5}"/>
                </a:ext>
              </a:extLst>
            </p:cNvPr>
            <p:cNvSpPr/>
            <p:nvPr/>
          </p:nvSpPr>
          <p:spPr>
            <a:xfrm>
              <a:off x="6491186" y="3463982"/>
              <a:ext cx="740777" cy="1064008"/>
            </a:xfrm>
            <a:custGeom>
              <a:avLst/>
              <a:gdLst/>
              <a:ahLst/>
              <a:cxnLst/>
              <a:rect l="l" t="t" r="r" b="b"/>
              <a:pathLst>
                <a:path w="36127" h="55709" extrusionOk="0">
                  <a:moveTo>
                    <a:pt x="13327" y="0"/>
                  </a:moveTo>
                  <a:cubicBezTo>
                    <a:pt x="11570" y="0"/>
                    <a:pt x="9797" y="219"/>
                    <a:pt x="8040" y="669"/>
                  </a:cubicBezTo>
                  <a:lnTo>
                    <a:pt x="4204" y="1637"/>
                  </a:lnTo>
                  <a:lnTo>
                    <a:pt x="501" y="41232"/>
                  </a:lnTo>
                  <a:cubicBezTo>
                    <a:pt x="1" y="46702"/>
                    <a:pt x="3904" y="51572"/>
                    <a:pt x="9374" y="52273"/>
                  </a:cubicBezTo>
                  <a:lnTo>
                    <a:pt x="36127" y="55709"/>
                  </a:lnTo>
                  <a:cubicBezTo>
                    <a:pt x="36127" y="55709"/>
                    <a:pt x="35960" y="36028"/>
                    <a:pt x="35960" y="25287"/>
                  </a:cubicBezTo>
                  <a:cubicBezTo>
                    <a:pt x="35960" y="14512"/>
                    <a:pt x="33191" y="11677"/>
                    <a:pt x="32024" y="10243"/>
                  </a:cubicBezTo>
                  <a:cubicBezTo>
                    <a:pt x="31790" y="9976"/>
                    <a:pt x="31190" y="9242"/>
                    <a:pt x="30389" y="8275"/>
                  </a:cubicBezTo>
                  <a:cubicBezTo>
                    <a:pt x="26011" y="2953"/>
                    <a:pt x="19779" y="0"/>
                    <a:pt x="13327"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2" name="Google Shape;1358;p44">
              <a:extLst>
                <a:ext uri="{FF2B5EF4-FFF2-40B4-BE49-F238E27FC236}">
                  <a16:creationId xmlns:a16="http://schemas.microsoft.com/office/drawing/2014/main" id="{C8E552D9-A4AF-1A8C-445F-A360A95BEEBF}"/>
                </a:ext>
              </a:extLst>
            </p:cNvPr>
            <p:cNvSpPr/>
            <p:nvPr/>
          </p:nvSpPr>
          <p:spPr>
            <a:xfrm>
              <a:off x="7380953" y="4286423"/>
              <a:ext cx="319438" cy="292023"/>
            </a:xfrm>
            <a:custGeom>
              <a:avLst/>
              <a:gdLst/>
              <a:ahLst/>
              <a:cxnLst/>
              <a:rect l="l" t="t" r="r" b="b"/>
              <a:pathLst>
                <a:path w="15579" h="15290" extrusionOk="0">
                  <a:moveTo>
                    <a:pt x="5540" y="0"/>
                  </a:moveTo>
                  <a:cubicBezTo>
                    <a:pt x="5415" y="0"/>
                    <a:pt x="5289" y="33"/>
                    <a:pt x="5171" y="104"/>
                  </a:cubicBezTo>
                  <a:lnTo>
                    <a:pt x="701" y="2506"/>
                  </a:lnTo>
                  <a:cubicBezTo>
                    <a:pt x="601" y="2573"/>
                    <a:pt x="534" y="2606"/>
                    <a:pt x="467" y="2639"/>
                  </a:cubicBezTo>
                  <a:lnTo>
                    <a:pt x="0" y="14214"/>
                  </a:lnTo>
                  <a:cubicBezTo>
                    <a:pt x="3003" y="14481"/>
                    <a:pt x="6405" y="14615"/>
                    <a:pt x="6805" y="14615"/>
                  </a:cubicBezTo>
                  <a:cubicBezTo>
                    <a:pt x="6839" y="14615"/>
                    <a:pt x="6839" y="14615"/>
                    <a:pt x="6872" y="14648"/>
                  </a:cubicBezTo>
                  <a:lnTo>
                    <a:pt x="11275" y="15282"/>
                  </a:lnTo>
                  <a:cubicBezTo>
                    <a:pt x="11312" y="15287"/>
                    <a:pt x="11349" y="15290"/>
                    <a:pt x="11385" y="15290"/>
                  </a:cubicBezTo>
                  <a:cubicBezTo>
                    <a:pt x="11808" y="15290"/>
                    <a:pt x="12176" y="14942"/>
                    <a:pt x="12176" y="14481"/>
                  </a:cubicBezTo>
                  <a:cubicBezTo>
                    <a:pt x="12142" y="14148"/>
                    <a:pt x="11942" y="13847"/>
                    <a:pt x="11609" y="13747"/>
                  </a:cubicBezTo>
                  <a:lnTo>
                    <a:pt x="7739" y="12547"/>
                  </a:lnTo>
                  <a:lnTo>
                    <a:pt x="13477" y="12880"/>
                  </a:lnTo>
                  <a:cubicBezTo>
                    <a:pt x="13501" y="12883"/>
                    <a:pt x="13525" y="12884"/>
                    <a:pt x="13549" y="12884"/>
                  </a:cubicBezTo>
                  <a:cubicBezTo>
                    <a:pt x="13853" y="12884"/>
                    <a:pt x="14120" y="12691"/>
                    <a:pt x="14244" y="12413"/>
                  </a:cubicBezTo>
                  <a:lnTo>
                    <a:pt x="14344" y="12213"/>
                  </a:lnTo>
                  <a:cubicBezTo>
                    <a:pt x="14544" y="11746"/>
                    <a:pt x="14244" y="11212"/>
                    <a:pt x="13744" y="11145"/>
                  </a:cubicBezTo>
                  <a:lnTo>
                    <a:pt x="7973" y="10245"/>
                  </a:lnTo>
                  <a:lnTo>
                    <a:pt x="7973" y="10245"/>
                  </a:lnTo>
                  <a:lnTo>
                    <a:pt x="14744" y="10345"/>
                  </a:lnTo>
                  <a:cubicBezTo>
                    <a:pt x="15145" y="10345"/>
                    <a:pt x="15478" y="10045"/>
                    <a:pt x="15545" y="9644"/>
                  </a:cubicBezTo>
                  <a:lnTo>
                    <a:pt x="15545" y="9544"/>
                  </a:lnTo>
                  <a:cubicBezTo>
                    <a:pt x="15578" y="9111"/>
                    <a:pt x="15278" y="8744"/>
                    <a:pt x="14844" y="8677"/>
                  </a:cubicBezTo>
                  <a:lnTo>
                    <a:pt x="8240" y="8010"/>
                  </a:lnTo>
                  <a:lnTo>
                    <a:pt x="13744" y="7776"/>
                  </a:lnTo>
                  <a:cubicBezTo>
                    <a:pt x="14177" y="7743"/>
                    <a:pt x="14511" y="7376"/>
                    <a:pt x="14511" y="6942"/>
                  </a:cubicBezTo>
                  <a:lnTo>
                    <a:pt x="14477" y="6742"/>
                  </a:lnTo>
                  <a:cubicBezTo>
                    <a:pt x="14444" y="6342"/>
                    <a:pt x="14110" y="6042"/>
                    <a:pt x="13710" y="6008"/>
                  </a:cubicBezTo>
                  <a:lnTo>
                    <a:pt x="8473" y="5875"/>
                  </a:lnTo>
                  <a:lnTo>
                    <a:pt x="8373" y="5875"/>
                  </a:lnTo>
                  <a:lnTo>
                    <a:pt x="4337" y="5108"/>
                  </a:lnTo>
                  <a:cubicBezTo>
                    <a:pt x="3736" y="5008"/>
                    <a:pt x="3503" y="4241"/>
                    <a:pt x="3937" y="3807"/>
                  </a:cubicBezTo>
                  <a:lnTo>
                    <a:pt x="6205" y="1439"/>
                  </a:lnTo>
                  <a:cubicBezTo>
                    <a:pt x="6472" y="1172"/>
                    <a:pt x="6505" y="705"/>
                    <a:pt x="6238" y="404"/>
                  </a:cubicBezTo>
                  <a:lnTo>
                    <a:pt x="6138" y="304"/>
                  </a:lnTo>
                  <a:cubicBezTo>
                    <a:pt x="5987" y="111"/>
                    <a:pt x="5767" y="0"/>
                    <a:pt x="5540" y="0"/>
                  </a:cubicBezTo>
                  <a:close/>
                </a:path>
              </a:pathLst>
            </a:custGeom>
            <a:solidFill>
              <a:srgbClr val="FFE2E5"/>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3" name="Google Shape;1359;p44">
              <a:extLst>
                <a:ext uri="{FF2B5EF4-FFF2-40B4-BE49-F238E27FC236}">
                  <a16:creationId xmlns:a16="http://schemas.microsoft.com/office/drawing/2014/main" id="{0914E01A-EFA5-387B-268E-DB3B909C15F7}"/>
                </a:ext>
              </a:extLst>
            </p:cNvPr>
            <p:cNvSpPr/>
            <p:nvPr/>
          </p:nvSpPr>
          <p:spPr>
            <a:xfrm>
              <a:off x="7292124" y="4327905"/>
              <a:ext cx="92353" cy="247203"/>
            </a:xfrm>
            <a:custGeom>
              <a:avLst/>
              <a:gdLst/>
              <a:ahLst/>
              <a:cxnLst/>
              <a:rect l="l" t="t" r="r" b="b"/>
              <a:pathLst>
                <a:path w="4504" h="12943" extrusionOk="0">
                  <a:moveTo>
                    <a:pt x="4503" y="0"/>
                  </a:moveTo>
                  <a:lnTo>
                    <a:pt x="2035" y="134"/>
                  </a:lnTo>
                  <a:cubicBezTo>
                    <a:pt x="1034" y="1101"/>
                    <a:pt x="0" y="9274"/>
                    <a:pt x="1535" y="12743"/>
                  </a:cubicBezTo>
                  <a:lnTo>
                    <a:pt x="4003" y="12943"/>
                  </a:lnTo>
                  <a:lnTo>
                    <a:pt x="4036" y="12042"/>
                  </a:lnTo>
                  <a:lnTo>
                    <a:pt x="4470" y="467"/>
                  </a:lnTo>
                  <a:lnTo>
                    <a:pt x="4503" y="0"/>
                  </a:lnTo>
                  <a:close/>
                </a:path>
              </a:pathLst>
            </a:custGeom>
            <a:solidFill>
              <a:srgbClr val="FFFFF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4" name="Google Shape;1360;p44">
              <a:extLst>
                <a:ext uri="{FF2B5EF4-FFF2-40B4-BE49-F238E27FC236}">
                  <a16:creationId xmlns:a16="http://schemas.microsoft.com/office/drawing/2014/main" id="{BB095601-D83D-2F1E-F1FE-6C6E8C6BEA6A}"/>
                </a:ext>
              </a:extLst>
            </p:cNvPr>
            <p:cNvSpPr/>
            <p:nvPr/>
          </p:nvSpPr>
          <p:spPr>
            <a:xfrm>
              <a:off x="6404329" y="3481764"/>
              <a:ext cx="931595" cy="1092734"/>
            </a:xfrm>
            <a:custGeom>
              <a:avLst/>
              <a:gdLst/>
              <a:ahLst/>
              <a:cxnLst/>
              <a:rect l="l" t="t" r="r" b="b"/>
              <a:pathLst>
                <a:path w="45433" h="57213" extrusionOk="0">
                  <a:moveTo>
                    <a:pt x="10631" y="0"/>
                  </a:moveTo>
                  <a:cubicBezTo>
                    <a:pt x="10012" y="0"/>
                    <a:pt x="9241" y="166"/>
                    <a:pt x="8273" y="539"/>
                  </a:cubicBezTo>
                  <a:cubicBezTo>
                    <a:pt x="901" y="3374"/>
                    <a:pt x="1" y="6510"/>
                    <a:pt x="468" y="13415"/>
                  </a:cubicBezTo>
                  <a:cubicBezTo>
                    <a:pt x="935" y="20486"/>
                    <a:pt x="4871" y="51408"/>
                    <a:pt x="4871" y="51408"/>
                  </a:cubicBezTo>
                  <a:cubicBezTo>
                    <a:pt x="4871" y="51408"/>
                    <a:pt x="4971" y="55745"/>
                    <a:pt x="11409" y="56079"/>
                  </a:cubicBezTo>
                  <a:cubicBezTo>
                    <a:pt x="15712" y="56312"/>
                    <a:pt x="35926" y="56812"/>
                    <a:pt x="44933" y="57213"/>
                  </a:cubicBezTo>
                  <a:cubicBezTo>
                    <a:pt x="44899" y="57179"/>
                    <a:pt x="44866" y="57113"/>
                    <a:pt x="44833" y="57046"/>
                  </a:cubicBezTo>
                  <a:cubicBezTo>
                    <a:pt x="43298" y="53577"/>
                    <a:pt x="44332" y="45404"/>
                    <a:pt x="45333" y="44437"/>
                  </a:cubicBezTo>
                  <a:cubicBezTo>
                    <a:pt x="45366" y="44403"/>
                    <a:pt x="45400" y="44370"/>
                    <a:pt x="45433" y="44370"/>
                  </a:cubicBezTo>
                  <a:lnTo>
                    <a:pt x="18981" y="42235"/>
                  </a:lnTo>
                  <a:cubicBezTo>
                    <a:pt x="18981" y="42235"/>
                    <a:pt x="18847" y="27958"/>
                    <a:pt x="17913" y="23522"/>
                  </a:cubicBezTo>
                  <a:cubicBezTo>
                    <a:pt x="15678" y="12814"/>
                    <a:pt x="16546" y="12948"/>
                    <a:pt x="14244" y="7444"/>
                  </a:cubicBezTo>
                  <a:cubicBezTo>
                    <a:pt x="12986" y="4425"/>
                    <a:pt x="13837" y="0"/>
                    <a:pt x="10631" y="0"/>
                  </a:cubicBezTo>
                  <a:close/>
                </a:path>
              </a:pathLst>
            </a:custGeom>
            <a:solidFill>
              <a:srgbClr val="50BFDA"/>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5" name="Google Shape;1361;p44">
              <a:extLst>
                <a:ext uri="{FF2B5EF4-FFF2-40B4-BE49-F238E27FC236}">
                  <a16:creationId xmlns:a16="http://schemas.microsoft.com/office/drawing/2014/main" id="{05ABB1B8-A5FB-AA29-38FE-D7ED9D03D3D8}"/>
                </a:ext>
              </a:extLst>
            </p:cNvPr>
            <p:cNvSpPr/>
            <p:nvPr/>
          </p:nvSpPr>
          <p:spPr>
            <a:xfrm>
              <a:off x="7154643" y="3023789"/>
              <a:ext cx="124505" cy="178408"/>
            </a:xfrm>
            <a:custGeom>
              <a:avLst/>
              <a:gdLst/>
              <a:ahLst/>
              <a:cxnLst/>
              <a:rect l="l" t="t" r="r" b="b"/>
              <a:pathLst>
                <a:path w="6072" h="9341" extrusionOk="0">
                  <a:moveTo>
                    <a:pt x="3036" y="0"/>
                  </a:moveTo>
                  <a:cubicBezTo>
                    <a:pt x="1368" y="0"/>
                    <a:pt x="0" y="2102"/>
                    <a:pt x="0" y="4670"/>
                  </a:cubicBezTo>
                  <a:cubicBezTo>
                    <a:pt x="0" y="7239"/>
                    <a:pt x="1335" y="9340"/>
                    <a:pt x="3036" y="9340"/>
                  </a:cubicBezTo>
                  <a:cubicBezTo>
                    <a:pt x="4704" y="9340"/>
                    <a:pt x="6071" y="7239"/>
                    <a:pt x="6071" y="4670"/>
                  </a:cubicBezTo>
                  <a:cubicBezTo>
                    <a:pt x="6071" y="2102"/>
                    <a:pt x="4704" y="0"/>
                    <a:pt x="3036" y="0"/>
                  </a:cubicBezTo>
                  <a:close/>
                </a:path>
              </a:pathLst>
            </a:custGeom>
            <a:solidFill>
              <a:srgbClr val="067596"/>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6" name="Google Shape;1362;p44">
              <a:extLst>
                <a:ext uri="{FF2B5EF4-FFF2-40B4-BE49-F238E27FC236}">
                  <a16:creationId xmlns:a16="http://schemas.microsoft.com/office/drawing/2014/main" id="{92164FE8-2D94-35A3-BC38-2EA0AF159BCC}"/>
                </a:ext>
              </a:extLst>
            </p:cNvPr>
            <p:cNvSpPr/>
            <p:nvPr/>
          </p:nvSpPr>
          <p:spPr>
            <a:xfrm>
              <a:off x="7149168" y="3026960"/>
              <a:ext cx="110132" cy="172678"/>
            </a:xfrm>
            <a:custGeom>
              <a:avLst/>
              <a:gdLst/>
              <a:ahLst/>
              <a:cxnLst/>
              <a:rect l="l" t="t" r="r" b="b"/>
              <a:pathLst>
                <a:path w="5371" h="9041" extrusionOk="0">
                  <a:moveTo>
                    <a:pt x="2669" y="1"/>
                  </a:moveTo>
                  <a:cubicBezTo>
                    <a:pt x="1201" y="1"/>
                    <a:pt x="1" y="2002"/>
                    <a:pt x="1" y="4504"/>
                  </a:cubicBezTo>
                  <a:cubicBezTo>
                    <a:pt x="1" y="7006"/>
                    <a:pt x="1201" y="9041"/>
                    <a:pt x="2669" y="9041"/>
                  </a:cubicBezTo>
                  <a:cubicBezTo>
                    <a:pt x="4170" y="9041"/>
                    <a:pt x="5371" y="7006"/>
                    <a:pt x="5371" y="4504"/>
                  </a:cubicBezTo>
                  <a:cubicBezTo>
                    <a:pt x="5371" y="2002"/>
                    <a:pt x="4170" y="1"/>
                    <a:pt x="2669"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7" name="Google Shape;1363;p44">
              <a:extLst>
                <a:ext uri="{FF2B5EF4-FFF2-40B4-BE49-F238E27FC236}">
                  <a16:creationId xmlns:a16="http://schemas.microsoft.com/office/drawing/2014/main" id="{A01F7499-57FD-CE47-EB5B-BABFC1C75B64}"/>
                </a:ext>
              </a:extLst>
            </p:cNvPr>
            <p:cNvSpPr/>
            <p:nvPr/>
          </p:nvSpPr>
          <p:spPr>
            <a:xfrm>
              <a:off x="6804571" y="3304108"/>
              <a:ext cx="169406" cy="306231"/>
            </a:xfrm>
            <a:custGeom>
              <a:avLst/>
              <a:gdLst/>
              <a:ahLst/>
              <a:cxnLst/>
              <a:rect l="l" t="t" r="r" b="b"/>
              <a:pathLst>
                <a:path w="11743" h="26498" extrusionOk="0">
                  <a:moveTo>
                    <a:pt x="601" y="0"/>
                  </a:moveTo>
                  <a:lnTo>
                    <a:pt x="1" y="14244"/>
                  </a:lnTo>
                  <a:lnTo>
                    <a:pt x="8707" y="25852"/>
                  </a:lnTo>
                  <a:cubicBezTo>
                    <a:pt x="9040" y="26300"/>
                    <a:pt x="9451" y="26497"/>
                    <a:pt x="9853" y="26497"/>
                  </a:cubicBezTo>
                  <a:cubicBezTo>
                    <a:pt x="10739" y="26497"/>
                    <a:pt x="11580" y="25538"/>
                    <a:pt x="11442" y="24184"/>
                  </a:cubicBezTo>
                  <a:lnTo>
                    <a:pt x="11743" y="1268"/>
                  </a:lnTo>
                  <a:lnTo>
                    <a:pt x="601" y="0"/>
                  </a:ln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8" name="Google Shape;1364;p44">
              <a:extLst>
                <a:ext uri="{FF2B5EF4-FFF2-40B4-BE49-F238E27FC236}">
                  <a16:creationId xmlns:a16="http://schemas.microsoft.com/office/drawing/2014/main" id="{013320FE-D261-8937-9F7A-44D795AF2A6C}"/>
                </a:ext>
              </a:extLst>
            </p:cNvPr>
            <p:cNvSpPr/>
            <p:nvPr/>
          </p:nvSpPr>
          <p:spPr>
            <a:xfrm>
              <a:off x="6753148" y="2886964"/>
              <a:ext cx="458980" cy="491713"/>
            </a:xfrm>
            <a:custGeom>
              <a:avLst/>
              <a:gdLst/>
              <a:ahLst/>
              <a:cxnLst/>
              <a:rect l="l" t="t" r="r" b="b"/>
              <a:pathLst>
                <a:path w="22384" h="25745" extrusionOk="0">
                  <a:moveTo>
                    <a:pt x="5220" y="0"/>
                  </a:moveTo>
                  <a:cubicBezTo>
                    <a:pt x="5131" y="0"/>
                    <a:pt x="5038" y="9"/>
                    <a:pt x="4938" y="26"/>
                  </a:cubicBezTo>
                  <a:cubicBezTo>
                    <a:pt x="2736" y="393"/>
                    <a:pt x="1802" y="1960"/>
                    <a:pt x="1635" y="4162"/>
                  </a:cubicBezTo>
                  <a:cubicBezTo>
                    <a:pt x="1268" y="8632"/>
                    <a:pt x="1468" y="13035"/>
                    <a:pt x="1102" y="17505"/>
                  </a:cubicBezTo>
                  <a:cubicBezTo>
                    <a:pt x="1068" y="17505"/>
                    <a:pt x="1" y="25744"/>
                    <a:pt x="10642" y="25744"/>
                  </a:cubicBezTo>
                  <a:lnTo>
                    <a:pt x="11542" y="25744"/>
                  </a:lnTo>
                  <a:cubicBezTo>
                    <a:pt x="17513" y="25744"/>
                    <a:pt x="22383" y="20907"/>
                    <a:pt x="22383" y="14936"/>
                  </a:cubicBezTo>
                  <a:lnTo>
                    <a:pt x="22383" y="2761"/>
                  </a:lnTo>
                  <a:cubicBezTo>
                    <a:pt x="20923" y="3265"/>
                    <a:pt x="15808" y="3770"/>
                    <a:pt x="12806" y="3770"/>
                  </a:cubicBezTo>
                  <a:cubicBezTo>
                    <a:pt x="12035" y="3770"/>
                    <a:pt x="11404" y="3737"/>
                    <a:pt x="11009" y="3662"/>
                  </a:cubicBezTo>
                  <a:cubicBezTo>
                    <a:pt x="6675" y="2776"/>
                    <a:pt x="6841" y="0"/>
                    <a:pt x="5220" y="0"/>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19" name="Google Shape;1365;p44">
              <a:extLst>
                <a:ext uri="{FF2B5EF4-FFF2-40B4-BE49-F238E27FC236}">
                  <a16:creationId xmlns:a16="http://schemas.microsoft.com/office/drawing/2014/main" id="{E0B8B7B6-B22D-CE28-1D52-F33E0955C04B}"/>
                </a:ext>
              </a:extLst>
            </p:cNvPr>
            <p:cNvSpPr/>
            <p:nvPr/>
          </p:nvSpPr>
          <p:spPr>
            <a:xfrm>
              <a:off x="6846176" y="3149918"/>
              <a:ext cx="110132" cy="40166"/>
            </a:xfrm>
            <a:custGeom>
              <a:avLst/>
              <a:gdLst/>
              <a:ahLst/>
              <a:cxnLst/>
              <a:rect l="l" t="t" r="r" b="b"/>
              <a:pathLst>
                <a:path w="5371" h="2103" extrusionOk="0">
                  <a:moveTo>
                    <a:pt x="1068" y="1"/>
                  </a:moveTo>
                  <a:cubicBezTo>
                    <a:pt x="467" y="1"/>
                    <a:pt x="0" y="468"/>
                    <a:pt x="0" y="1068"/>
                  </a:cubicBezTo>
                  <a:cubicBezTo>
                    <a:pt x="0" y="1635"/>
                    <a:pt x="467" y="2102"/>
                    <a:pt x="1068" y="2102"/>
                  </a:cubicBezTo>
                  <a:lnTo>
                    <a:pt x="4337" y="2102"/>
                  </a:lnTo>
                  <a:cubicBezTo>
                    <a:pt x="4904" y="2102"/>
                    <a:pt x="5371" y="1635"/>
                    <a:pt x="5371" y="1068"/>
                  </a:cubicBezTo>
                  <a:cubicBezTo>
                    <a:pt x="5371" y="468"/>
                    <a:pt x="4904" y="1"/>
                    <a:pt x="4337"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 name="Google Shape;1366;p44">
              <a:extLst>
                <a:ext uri="{FF2B5EF4-FFF2-40B4-BE49-F238E27FC236}">
                  <a16:creationId xmlns:a16="http://schemas.microsoft.com/office/drawing/2014/main" id="{1482CCC1-6EE6-47C7-D57F-ECFA50F98C21}"/>
                </a:ext>
              </a:extLst>
            </p:cNvPr>
            <p:cNvSpPr/>
            <p:nvPr/>
          </p:nvSpPr>
          <p:spPr>
            <a:xfrm>
              <a:off x="7125240" y="3149918"/>
              <a:ext cx="76606" cy="40166"/>
            </a:xfrm>
            <a:custGeom>
              <a:avLst/>
              <a:gdLst/>
              <a:ahLst/>
              <a:cxnLst/>
              <a:rect l="l" t="t" r="r" b="b"/>
              <a:pathLst>
                <a:path w="3736" h="2103" extrusionOk="0">
                  <a:moveTo>
                    <a:pt x="1034" y="1"/>
                  </a:moveTo>
                  <a:cubicBezTo>
                    <a:pt x="467" y="1"/>
                    <a:pt x="0" y="468"/>
                    <a:pt x="0" y="1068"/>
                  </a:cubicBezTo>
                  <a:cubicBezTo>
                    <a:pt x="0" y="1635"/>
                    <a:pt x="467" y="2102"/>
                    <a:pt x="1034" y="2102"/>
                  </a:cubicBezTo>
                  <a:lnTo>
                    <a:pt x="2702" y="2102"/>
                  </a:lnTo>
                  <a:cubicBezTo>
                    <a:pt x="3269" y="2102"/>
                    <a:pt x="3736" y="1635"/>
                    <a:pt x="3736" y="1068"/>
                  </a:cubicBezTo>
                  <a:cubicBezTo>
                    <a:pt x="3736" y="468"/>
                    <a:pt x="3269" y="1"/>
                    <a:pt x="2702" y="1"/>
                  </a:cubicBezTo>
                  <a:close/>
                </a:path>
              </a:pathLst>
            </a:custGeom>
            <a:solidFill>
              <a:srgbClr val="FFE2E5"/>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1" name="Google Shape;1367;p44">
              <a:extLst>
                <a:ext uri="{FF2B5EF4-FFF2-40B4-BE49-F238E27FC236}">
                  <a16:creationId xmlns:a16="http://schemas.microsoft.com/office/drawing/2014/main" id="{12F08A3B-42BA-7062-8481-A6E8E01B5576}"/>
                </a:ext>
              </a:extLst>
            </p:cNvPr>
            <p:cNvSpPr/>
            <p:nvPr/>
          </p:nvSpPr>
          <p:spPr>
            <a:xfrm>
              <a:off x="6958483" y="3217401"/>
              <a:ext cx="115314" cy="50880"/>
            </a:xfrm>
            <a:custGeom>
              <a:avLst/>
              <a:gdLst/>
              <a:ahLst/>
              <a:cxnLst/>
              <a:rect l="l" t="t" r="r" b="b"/>
              <a:pathLst>
                <a:path w="6905" h="3270" extrusionOk="0">
                  <a:moveTo>
                    <a:pt x="0" y="0"/>
                  </a:moveTo>
                  <a:cubicBezTo>
                    <a:pt x="0" y="1802"/>
                    <a:pt x="1468" y="3269"/>
                    <a:pt x="3269" y="3269"/>
                  </a:cubicBezTo>
                  <a:lnTo>
                    <a:pt x="4904" y="3269"/>
                  </a:lnTo>
                  <a:cubicBezTo>
                    <a:pt x="6004" y="3269"/>
                    <a:pt x="6905" y="2369"/>
                    <a:pt x="6905" y="1235"/>
                  </a:cubicBezTo>
                  <a:lnTo>
                    <a:pt x="6905"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2" name="Google Shape;1368;p44">
              <a:extLst>
                <a:ext uri="{FF2B5EF4-FFF2-40B4-BE49-F238E27FC236}">
                  <a16:creationId xmlns:a16="http://schemas.microsoft.com/office/drawing/2014/main" id="{781BEDB9-2EF9-72E6-D839-CEA60EEF95BB}"/>
                </a:ext>
              </a:extLst>
            </p:cNvPr>
            <p:cNvSpPr/>
            <p:nvPr/>
          </p:nvSpPr>
          <p:spPr>
            <a:xfrm>
              <a:off x="6694342" y="2706268"/>
              <a:ext cx="463757" cy="330286"/>
            </a:xfrm>
            <a:custGeom>
              <a:avLst/>
              <a:gdLst/>
              <a:ahLst/>
              <a:cxnLst/>
              <a:rect l="l" t="t" r="r" b="b"/>
              <a:pathLst>
                <a:path w="22617" h="17293" extrusionOk="0">
                  <a:moveTo>
                    <a:pt x="15343" y="1"/>
                  </a:moveTo>
                  <a:cubicBezTo>
                    <a:pt x="11233" y="1"/>
                    <a:pt x="7279" y="1673"/>
                    <a:pt x="5304" y="3749"/>
                  </a:cubicBezTo>
                  <a:cubicBezTo>
                    <a:pt x="100" y="9220"/>
                    <a:pt x="0" y="17292"/>
                    <a:pt x="0" y="17292"/>
                  </a:cubicBezTo>
                  <a:lnTo>
                    <a:pt x="1968" y="17292"/>
                  </a:lnTo>
                  <a:cubicBezTo>
                    <a:pt x="1968" y="17292"/>
                    <a:pt x="1635" y="7919"/>
                    <a:pt x="8773" y="3749"/>
                  </a:cubicBezTo>
                  <a:cubicBezTo>
                    <a:pt x="11294" y="2283"/>
                    <a:pt x="13811" y="1816"/>
                    <a:pt x="15993" y="1816"/>
                  </a:cubicBezTo>
                  <a:cubicBezTo>
                    <a:pt x="19818" y="1816"/>
                    <a:pt x="22616" y="3249"/>
                    <a:pt x="22616" y="3249"/>
                  </a:cubicBezTo>
                  <a:cubicBezTo>
                    <a:pt x="21182" y="1815"/>
                    <a:pt x="21215" y="1147"/>
                    <a:pt x="19247" y="547"/>
                  </a:cubicBezTo>
                  <a:cubicBezTo>
                    <a:pt x="17969" y="169"/>
                    <a:pt x="16648" y="1"/>
                    <a:pt x="15343"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3" name="Google Shape;1369;p44">
              <a:extLst>
                <a:ext uri="{FF2B5EF4-FFF2-40B4-BE49-F238E27FC236}">
                  <a16:creationId xmlns:a16="http://schemas.microsoft.com/office/drawing/2014/main" id="{73288E9C-0B9E-9873-A2FE-B8B8FCC3B2A1}"/>
                </a:ext>
              </a:extLst>
            </p:cNvPr>
            <p:cNvSpPr/>
            <p:nvPr/>
          </p:nvSpPr>
          <p:spPr>
            <a:xfrm>
              <a:off x="6675191" y="3023789"/>
              <a:ext cx="124485" cy="178408"/>
            </a:xfrm>
            <a:custGeom>
              <a:avLst/>
              <a:gdLst/>
              <a:ahLst/>
              <a:cxnLst/>
              <a:rect l="l" t="t" r="r" b="b"/>
              <a:pathLst>
                <a:path w="6071" h="9341" extrusionOk="0">
                  <a:moveTo>
                    <a:pt x="3036" y="0"/>
                  </a:moveTo>
                  <a:cubicBezTo>
                    <a:pt x="1368" y="0"/>
                    <a:pt x="0" y="2102"/>
                    <a:pt x="0" y="4670"/>
                  </a:cubicBezTo>
                  <a:cubicBezTo>
                    <a:pt x="0" y="7239"/>
                    <a:pt x="1368" y="9340"/>
                    <a:pt x="3036" y="9340"/>
                  </a:cubicBezTo>
                  <a:cubicBezTo>
                    <a:pt x="4703" y="9340"/>
                    <a:pt x="6071" y="7239"/>
                    <a:pt x="6071" y="4670"/>
                  </a:cubicBezTo>
                  <a:cubicBezTo>
                    <a:pt x="6071" y="2102"/>
                    <a:pt x="4703" y="0"/>
                    <a:pt x="3036"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4" name="Google Shape;1370;p44">
              <a:extLst>
                <a:ext uri="{FF2B5EF4-FFF2-40B4-BE49-F238E27FC236}">
                  <a16:creationId xmlns:a16="http://schemas.microsoft.com/office/drawing/2014/main" id="{49F00864-99C8-748A-14B2-5DBAF9133CC7}"/>
                </a:ext>
              </a:extLst>
            </p:cNvPr>
            <p:cNvSpPr/>
            <p:nvPr/>
          </p:nvSpPr>
          <p:spPr>
            <a:xfrm>
              <a:off x="6669716" y="3026960"/>
              <a:ext cx="110132" cy="172678"/>
            </a:xfrm>
            <a:custGeom>
              <a:avLst/>
              <a:gdLst/>
              <a:ahLst/>
              <a:cxnLst/>
              <a:rect l="l" t="t" r="r" b="b"/>
              <a:pathLst>
                <a:path w="5371" h="9041" extrusionOk="0">
                  <a:moveTo>
                    <a:pt x="2702" y="1"/>
                  </a:moveTo>
                  <a:cubicBezTo>
                    <a:pt x="1201" y="1"/>
                    <a:pt x="0" y="2002"/>
                    <a:pt x="0" y="4504"/>
                  </a:cubicBezTo>
                  <a:cubicBezTo>
                    <a:pt x="0" y="7006"/>
                    <a:pt x="1201" y="9041"/>
                    <a:pt x="2702" y="9041"/>
                  </a:cubicBezTo>
                  <a:cubicBezTo>
                    <a:pt x="4170" y="9041"/>
                    <a:pt x="5371" y="7006"/>
                    <a:pt x="5371" y="4504"/>
                  </a:cubicBezTo>
                  <a:cubicBezTo>
                    <a:pt x="5371" y="2002"/>
                    <a:pt x="4170" y="1"/>
                    <a:pt x="2702"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5" name="Google Shape;1371;p44">
              <a:extLst>
                <a:ext uri="{FF2B5EF4-FFF2-40B4-BE49-F238E27FC236}">
                  <a16:creationId xmlns:a16="http://schemas.microsoft.com/office/drawing/2014/main" id="{D1A04D23-A3C4-5041-7FD6-F0652531C9D1}"/>
                </a:ext>
              </a:extLst>
            </p:cNvPr>
            <p:cNvSpPr/>
            <p:nvPr/>
          </p:nvSpPr>
          <p:spPr>
            <a:xfrm>
              <a:off x="6718947" y="3119990"/>
              <a:ext cx="270889" cy="199416"/>
            </a:xfrm>
            <a:custGeom>
              <a:avLst/>
              <a:gdLst/>
              <a:ahLst/>
              <a:cxnLst/>
              <a:rect l="l" t="t" r="r" b="b"/>
              <a:pathLst>
                <a:path w="13211" h="10441" extrusionOk="0">
                  <a:moveTo>
                    <a:pt x="468" y="0"/>
                  </a:moveTo>
                  <a:lnTo>
                    <a:pt x="1" y="167"/>
                  </a:lnTo>
                  <a:lnTo>
                    <a:pt x="2936" y="8106"/>
                  </a:lnTo>
                  <a:cubicBezTo>
                    <a:pt x="3470" y="9507"/>
                    <a:pt x="5004" y="10441"/>
                    <a:pt x="6806" y="10441"/>
                  </a:cubicBezTo>
                  <a:lnTo>
                    <a:pt x="13210" y="10441"/>
                  </a:lnTo>
                  <a:lnTo>
                    <a:pt x="13210" y="9941"/>
                  </a:lnTo>
                  <a:lnTo>
                    <a:pt x="6806" y="9941"/>
                  </a:lnTo>
                  <a:cubicBezTo>
                    <a:pt x="5238" y="9941"/>
                    <a:pt x="3870" y="9107"/>
                    <a:pt x="3403" y="7906"/>
                  </a:cubicBezTo>
                  <a:lnTo>
                    <a:pt x="468"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6" name="Google Shape;1372;p44">
              <a:extLst>
                <a:ext uri="{FF2B5EF4-FFF2-40B4-BE49-F238E27FC236}">
                  <a16:creationId xmlns:a16="http://schemas.microsoft.com/office/drawing/2014/main" id="{2FE9C000-F827-BD17-F8CA-67936C665DB1}"/>
                </a:ext>
              </a:extLst>
            </p:cNvPr>
            <p:cNvSpPr/>
            <p:nvPr/>
          </p:nvSpPr>
          <p:spPr>
            <a:xfrm>
              <a:off x="6690918" y="3070925"/>
              <a:ext cx="60879" cy="89212"/>
            </a:xfrm>
            <a:custGeom>
              <a:avLst/>
              <a:gdLst/>
              <a:ahLst/>
              <a:cxnLst/>
              <a:rect l="l" t="t" r="r" b="b"/>
              <a:pathLst>
                <a:path w="2969" h="4671" extrusionOk="0">
                  <a:moveTo>
                    <a:pt x="1501" y="1"/>
                  </a:moveTo>
                  <a:cubicBezTo>
                    <a:pt x="667" y="1"/>
                    <a:pt x="0" y="1068"/>
                    <a:pt x="0" y="2336"/>
                  </a:cubicBezTo>
                  <a:cubicBezTo>
                    <a:pt x="0" y="3637"/>
                    <a:pt x="667" y="4671"/>
                    <a:pt x="1501" y="4671"/>
                  </a:cubicBezTo>
                  <a:cubicBezTo>
                    <a:pt x="2302" y="4671"/>
                    <a:pt x="2969" y="3637"/>
                    <a:pt x="2969" y="2336"/>
                  </a:cubicBezTo>
                  <a:cubicBezTo>
                    <a:pt x="2969" y="1068"/>
                    <a:pt x="2302" y="1"/>
                    <a:pt x="1501"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7" name="Google Shape;1373;p44">
              <a:extLst>
                <a:ext uri="{FF2B5EF4-FFF2-40B4-BE49-F238E27FC236}">
                  <a16:creationId xmlns:a16="http://schemas.microsoft.com/office/drawing/2014/main" id="{E765CFA6-9E83-A923-4722-147452113ECA}"/>
                </a:ext>
              </a:extLst>
            </p:cNvPr>
            <p:cNvSpPr/>
            <p:nvPr/>
          </p:nvSpPr>
          <p:spPr>
            <a:xfrm>
              <a:off x="6976132" y="3304104"/>
              <a:ext cx="78677" cy="25497"/>
            </a:xfrm>
            <a:custGeom>
              <a:avLst/>
              <a:gdLst/>
              <a:ahLst/>
              <a:cxnLst/>
              <a:rect l="l" t="t" r="r" b="b"/>
              <a:pathLst>
                <a:path w="3837" h="1335" extrusionOk="0">
                  <a:moveTo>
                    <a:pt x="834" y="0"/>
                  </a:moveTo>
                  <a:cubicBezTo>
                    <a:pt x="400" y="0"/>
                    <a:pt x="0" y="301"/>
                    <a:pt x="0" y="668"/>
                  </a:cubicBezTo>
                  <a:cubicBezTo>
                    <a:pt x="0" y="1034"/>
                    <a:pt x="400" y="1335"/>
                    <a:pt x="834" y="1335"/>
                  </a:cubicBezTo>
                  <a:lnTo>
                    <a:pt x="3002" y="1335"/>
                  </a:lnTo>
                  <a:cubicBezTo>
                    <a:pt x="3436" y="1335"/>
                    <a:pt x="3836" y="1034"/>
                    <a:pt x="3836" y="668"/>
                  </a:cubicBezTo>
                  <a:cubicBezTo>
                    <a:pt x="3836" y="301"/>
                    <a:pt x="3436" y="0"/>
                    <a:pt x="3002"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8" name="Google Shape;1374;p44">
              <a:extLst>
                <a:ext uri="{FF2B5EF4-FFF2-40B4-BE49-F238E27FC236}">
                  <a16:creationId xmlns:a16="http://schemas.microsoft.com/office/drawing/2014/main" id="{A0037D86-1136-1330-8B10-C7F60A5D4748}"/>
                </a:ext>
              </a:extLst>
            </p:cNvPr>
            <p:cNvSpPr/>
            <p:nvPr/>
          </p:nvSpPr>
          <p:spPr>
            <a:xfrm>
              <a:off x="7205247" y="3430254"/>
              <a:ext cx="1234614" cy="833974"/>
            </a:xfrm>
            <a:custGeom>
              <a:avLst/>
              <a:gdLst/>
              <a:ahLst/>
              <a:cxnLst/>
              <a:rect l="l" t="t" r="r" b="b"/>
              <a:pathLst>
                <a:path w="60211" h="43665" extrusionOk="0">
                  <a:moveTo>
                    <a:pt x="2069" y="0"/>
                  </a:moveTo>
                  <a:cubicBezTo>
                    <a:pt x="935" y="0"/>
                    <a:pt x="1" y="934"/>
                    <a:pt x="1" y="2102"/>
                  </a:cubicBezTo>
                  <a:lnTo>
                    <a:pt x="1" y="41597"/>
                  </a:lnTo>
                  <a:cubicBezTo>
                    <a:pt x="1" y="42731"/>
                    <a:pt x="935" y="43665"/>
                    <a:pt x="2069" y="43665"/>
                  </a:cubicBezTo>
                  <a:lnTo>
                    <a:pt x="58109" y="43665"/>
                  </a:lnTo>
                  <a:cubicBezTo>
                    <a:pt x="59276" y="43665"/>
                    <a:pt x="60210" y="42731"/>
                    <a:pt x="60210" y="41597"/>
                  </a:cubicBezTo>
                  <a:lnTo>
                    <a:pt x="60210" y="2102"/>
                  </a:lnTo>
                  <a:cubicBezTo>
                    <a:pt x="60210" y="934"/>
                    <a:pt x="59276" y="0"/>
                    <a:pt x="58109" y="0"/>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9" name="Google Shape;1375;p44">
              <a:extLst>
                <a:ext uri="{FF2B5EF4-FFF2-40B4-BE49-F238E27FC236}">
                  <a16:creationId xmlns:a16="http://schemas.microsoft.com/office/drawing/2014/main" id="{CC6AAA6E-0D82-94B8-CC64-9A8C5E185D8B}"/>
                </a:ext>
              </a:extLst>
            </p:cNvPr>
            <p:cNvSpPr/>
            <p:nvPr/>
          </p:nvSpPr>
          <p:spPr>
            <a:xfrm>
              <a:off x="7279124" y="3430884"/>
              <a:ext cx="1165513" cy="837813"/>
            </a:xfrm>
            <a:custGeom>
              <a:avLst/>
              <a:gdLst/>
              <a:ahLst/>
              <a:cxnLst/>
              <a:rect l="l" t="t" r="r" b="b"/>
              <a:pathLst>
                <a:path w="56841" h="43866" extrusionOk="0">
                  <a:moveTo>
                    <a:pt x="2435" y="0"/>
                  </a:moveTo>
                  <a:cubicBezTo>
                    <a:pt x="1101" y="0"/>
                    <a:pt x="0" y="1068"/>
                    <a:pt x="0" y="2402"/>
                  </a:cubicBezTo>
                  <a:lnTo>
                    <a:pt x="0" y="41463"/>
                  </a:lnTo>
                  <a:cubicBezTo>
                    <a:pt x="0" y="42798"/>
                    <a:pt x="1101" y="43865"/>
                    <a:pt x="2435" y="43865"/>
                  </a:cubicBezTo>
                  <a:lnTo>
                    <a:pt x="54406" y="43865"/>
                  </a:lnTo>
                  <a:cubicBezTo>
                    <a:pt x="55740" y="43865"/>
                    <a:pt x="56841" y="42798"/>
                    <a:pt x="56841" y="41463"/>
                  </a:cubicBezTo>
                  <a:lnTo>
                    <a:pt x="56841" y="2402"/>
                  </a:lnTo>
                  <a:cubicBezTo>
                    <a:pt x="56841" y="1068"/>
                    <a:pt x="55740" y="0"/>
                    <a:pt x="54406" y="0"/>
                  </a:cubicBezTo>
                  <a:close/>
                </a:path>
              </a:pathLst>
            </a:custGeom>
            <a:solidFill>
              <a:srgbClr val="50BFDA"/>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0" name="Google Shape;1376;p44">
              <a:extLst>
                <a:ext uri="{FF2B5EF4-FFF2-40B4-BE49-F238E27FC236}">
                  <a16:creationId xmlns:a16="http://schemas.microsoft.com/office/drawing/2014/main" id="{6FA7C380-7E34-1F93-5E4A-45388DA14E19}"/>
                </a:ext>
              </a:extLst>
            </p:cNvPr>
            <p:cNvSpPr/>
            <p:nvPr/>
          </p:nvSpPr>
          <p:spPr>
            <a:xfrm>
              <a:off x="7756528" y="3865385"/>
              <a:ext cx="188111" cy="614179"/>
            </a:xfrm>
            <a:custGeom>
              <a:avLst/>
              <a:gdLst/>
              <a:ahLst/>
              <a:cxnLst/>
              <a:rect l="l" t="t" r="r" b="b"/>
              <a:pathLst>
                <a:path w="9174" h="32157" extrusionOk="0">
                  <a:moveTo>
                    <a:pt x="1" y="0"/>
                  </a:moveTo>
                  <a:lnTo>
                    <a:pt x="1" y="32156"/>
                  </a:lnTo>
                  <a:lnTo>
                    <a:pt x="9174" y="32156"/>
                  </a:lnTo>
                  <a:lnTo>
                    <a:pt x="9174"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31" name="Google Shape;1377;p44">
              <a:extLst>
                <a:ext uri="{FF2B5EF4-FFF2-40B4-BE49-F238E27FC236}">
                  <a16:creationId xmlns:a16="http://schemas.microsoft.com/office/drawing/2014/main" id="{067AE148-EC75-17F7-5B8B-4DAF4DF16059}"/>
                </a:ext>
              </a:extLst>
            </p:cNvPr>
            <p:cNvSpPr/>
            <p:nvPr/>
          </p:nvSpPr>
          <p:spPr>
            <a:xfrm>
              <a:off x="7803728" y="3865385"/>
              <a:ext cx="140909" cy="614179"/>
            </a:xfrm>
            <a:custGeom>
              <a:avLst/>
              <a:gdLst/>
              <a:ahLst/>
              <a:cxnLst/>
              <a:rect l="l" t="t" r="r" b="b"/>
              <a:pathLst>
                <a:path w="6872" h="32157" extrusionOk="0">
                  <a:moveTo>
                    <a:pt x="0" y="0"/>
                  </a:moveTo>
                  <a:lnTo>
                    <a:pt x="0" y="32156"/>
                  </a:lnTo>
                  <a:lnTo>
                    <a:pt x="6872" y="32156"/>
                  </a:lnTo>
                  <a:lnTo>
                    <a:pt x="6872" y="0"/>
                  </a:ln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8" name="Google Shape;1378;p44">
              <a:extLst>
                <a:ext uri="{FF2B5EF4-FFF2-40B4-BE49-F238E27FC236}">
                  <a16:creationId xmlns:a16="http://schemas.microsoft.com/office/drawing/2014/main" id="{FCEE002C-C439-972B-A76C-3862BA3F14AF}"/>
                </a:ext>
              </a:extLst>
            </p:cNvPr>
            <p:cNvSpPr/>
            <p:nvPr/>
          </p:nvSpPr>
          <p:spPr>
            <a:xfrm>
              <a:off x="7681297" y="3742427"/>
              <a:ext cx="348171" cy="254213"/>
            </a:xfrm>
            <a:custGeom>
              <a:avLst/>
              <a:gdLst/>
              <a:ahLst/>
              <a:cxnLst/>
              <a:rect l="l" t="t" r="r" b="b"/>
              <a:pathLst>
                <a:path w="16980" h="13310" extrusionOk="0">
                  <a:moveTo>
                    <a:pt x="6038" y="0"/>
                  </a:moveTo>
                  <a:cubicBezTo>
                    <a:pt x="2702" y="0"/>
                    <a:pt x="0" y="2702"/>
                    <a:pt x="0" y="6038"/>
                  </a:cubicBezTo>
                  <a:lnTo>
                    <a:pt x="0" y="7272"/>
                  </a:lnTo>
                  <a:cubicBezTo>
                    <a:pt x="0" y="10608"/>
                    <a:pt x="2702" y="13310"/>
                    <a:pt x="6038" y="13310"/>
                  </a:cubicBezTo>
                  <a:lnTo>
                    <a:pt x="10942" y="13310"/>
                  </a:lnTo>
                  <a:cubicBezTo>
                    <a:pt x="14277" y="13310"/>
                    <a:pt x="16979" y="10608"/>
                    <a:pt x="16979" y="7272"/>
                  </a:cubicBezTo>
                  <a:lnTo>
                    <a:pt x="16979" y="6038"/>
                  </a:lnTo>
                  <a:cubicBezTo>
                    <a:pt x="16979" y="2702"/>
                    <a:pt x="14277" y="0"/>
                    <a:pt x="10942" y="0"/>
                  </a:cubicBezTo>
                  <a:close/>
                </a:path>
              </a:pathLst>
            </a:custGeom>
            <a:solidFill>
              <a:srgbClr val="25465F"/>
            </a:solidFill>
            <a:ln w="9525" cap="flat" cmpd="sng">
              <a:solidFill>
                <a:srgbClr val="50BFDA"/>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49" name="Google Shape;1379;p44">
              <a:extLst>
                <a:ext uri="{FF2B5EF4-FFF2-40B4-BE49-F238E27FC236}">
                  <a16:creationId xmlns:a16="http://schemas.microsoft.com/office/drawing/2014/main" id="{97931049-F9E7-ACEB-B1DC-5D64D9639441}"/>
                </a:ext>
              </a:extLst>
            </p:cNvPr>
            <p:cNvSpPr/>
            <p:nvPr/>
          </p:nvSpPr>
          <p:spPr>
            <a:xfrm>
              <a:off x="7608211" y="4422214"/>
              <a:ext cx="476757" cy="178404"/>
            </a:xfrm>
            <a:custGeom>
              <a:avLst/>
              <a:gdLst/>
              <a:ahLst/>
              <a:cxnLst/>
              <a:rect l="l" t="t" r="r" b="b"/>
              <a:pathLst>
                <a:path w="29855" h="3236" extrusionOk="0">
                  <a:moveTo>
                    <a:pt x="0" y="0"/>
                  </a:moveTo>
                  <a:lnTo>
                    <a:pt x="0" y="3236"/>
                  </a:lnTo>
                  <a:lnTo>
                    <a:pt x="29855" y="3236"/>
                  </a:lnTo>
                  <a:lnTo>
                    <a:pt x="29855" y="0"/>
                  </a:lnTo>
                  <a:close/>
                </a:path>
              </a:pathLst>
            </a:custGeom>
            <a:solidFill>
              <a:srgbClr val="25465F"/>
            </a:solidFill>
            <a:ln w="9525" cap="flat" cmpd="sng">
              <a:solidFill>
                <a:srgbClr val="25465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cxnSp>
          <p:nvCxnSpPr>
            <p:cNvPr id="2051" name="Google Shape;1380;p44">
              <a:extLst>
                <a:ext uri="{FF2B5EF4-FFF2-40B4-BE49-F238E27FC236}">
                  <a16:creationId xmlns:a16="http://schemas.microsoft.com/office/drawing/2014/main" id="{9A570F73-9621-8FB0-60DE-2D144BD266B1}"/>
                </a:ext>
              </a:extLst>
            </p:cNvPr>
            <p:cNvCxnSpPr/>
            <p:nvPr/>
          </p:nvCxnSpPr>
          <p:spPr>
            <a:xfrm>
              <a:off x="6728912" y="3740764"/>
              <a:ext cx="81099" cy="543038"/>
            </a:xfrm>
            <a:prstGeom prst="straightConnector1">
              <a:avLst/>
            </a:prstGeom>
            <a:noFill/>
            <a:ln w="9525" cap="flat" cmpd="sng">
              <a:solidFill>
                <a:sysClr val="window" lastClr="FFFFFF"/>
              </a:solidFill>
              <a:prstDash val="solid"/>
              <a:round/>
              <a:headEnd type="none" w="med" len="med"/>
              <a:tailEnd type="none" w="med" len="med"/>
            </a:ln>
          </p:spPr>
        </p:cxnSp>
        <p:grpSp>
          <p:nvGrpSpPr>
            <p:cNvPr id="2052" name="Google Shape;1383;p44">
              <a:extLst>
                <a:ext uri="{FF2B5EF4-FFF2-40B4-BE49-F238E27FC236}">
                  <a16:creationId xmlns:a16="http://schemas.microsoft.com/office/drawing/2014/main" id="{50F69D3B-C6BA-4415-ADB5-2E15E84555EB}"/>
                </a:ext>
              </a:extLst>
            </p:cNvPr>
            <p:cNvGrpSpPr/>
            <p:nvPr/>
          </p:nvGrpSpPr>
          <p:grpSpPr>
            <a:xfrm>
              <a:off x="6880026" y="3000176"/>
              <a:ext cx="274408" cy="176993"/>
              <a:chOff x="4427259" y="2314274"/>
              <a:chExt cx="417049" cy="288792"/>
            </a:xfrm>
          </p:grpSpPr>
          <p:sp>
            <p:nvSpPr>
              <p:cNvPr id="2055" name="Google Shape;1384;p44">
                <a:extLst>
                  <a:ext uri="{FF2B5EF4-FFF2-40B4-BE49-F238E27FC236}">
                    <a16:creationId xmlns:a16="http://schemas.microsoft.com/office/drawing/2014/main" id="{30E48B69-69F1-B06F-D02B-0E5C7067F405}"/>
                  </a:ext>
                </a:extLst>
              </p:cNvPr>
              <p:cNvSpPr/>
              <p:nvPr/>
            </p:nvSpPr>
            <p:spPr>
              <a:xfrm>
                <a:off x="4792911"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6" name="Google Shape;1385;p44">
                <a:extLst>
                  <a:ext uri="{FF2B5EF4-FFF2-40B4-BE49-F238E27FC236}">
                    <a16:creationId xmlns:a16="http://schemas.microsoft.com/office/drawing/2014/main" id="{E679C176-8CC9-C685-AD2E-6DC7BF3144FA}"/>
                  </a:ext>
                </a:extLst>
              </p:cNvPr>
              <p:cNvSpPr/>
              <p:nvPr/>
            </p:nvSpPr>
            <p:spPr>
              <a:xfrm rot="-695416" flipH="1">
                <a:off x="4628181" y="2521993"/>
                <a:ext cx="79438" cy="81073"/>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7" name="Google Shape;1386;p44">
                <a:extLst>
                  <a:ext uri="{FF2B5EF4-FFF2-40B4-BE49-F238E27FC236}">
                    <a16:creationId xmlns:a16="http://schemas.microsoft.com/office/drawing/2014/main" id="{597F683D-744E-1A9A-DD5D-A3BCA707EE33}"/>
                  </a:ext>
                </a:extLst>
              </p:cNvPr>
              <p:cNvSpPr/>
              <p:nvPr/>
            </p:nvSpPr>
            <p:spPr>
              <a:xfrm rot="6266316">
                <a:off x="4426591"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8" name="Google Shape;1387;p44">
                <a:extLst>
                  <a:ext uri="{FF2B5EF4-FFF2-40B4-BE49-F238E27FC236}">
                    <a16:creationId xmlns:a16="http://schemas.microsoft.com/office/drawing/2014/main" id="{212D38B9-2E90-7106-43B0-54005400134B}"/>
                  </a:ext>
                </a:extLst>
              </p:cNvPr>
              <p:cNvSpPr/>
              <p:nvPr/>
            </p:nvSpPr>
            <p:spPr>
              <a:xfrm rot="-6266316" flipH="1">
                <a:off x="4740669" y="2314942"/>
                <a:ext cx="94273" cy="92938"/>
              </a:xfrm>
              <a:custGeom>
                <a:avLst/>
                <a:gdLst/>
                <a:ahLst/>
                <a:cxnLst/>
                <a:rect l="l" t="t" r="r" b="b"/>
                <a:pathLst>
                  <a:path w="1835" h="2436" fill="none" extrusionOk="0">
                    <a:moveTo>
                      <a:pt x="1201" y="0"/>
                    </a:moveTo>
                    <a:cubicBezTo>
                      <a:pt x="1201" y="0"/>
                      <a:pt x="0" y="1568"/>
                      <a:pt x="1835" y="2436"/>
                    </a:cubicBezTo>
                  </a:path>
                </a:pathLst>
              </a:custGeom>
              <a:noFill/>
              <a:ln w="10850" cap="rnd" cmpd="sng">
                <a:solidFill>
                  <a:srgbClr val="EA5B0F"/>
                </a:solidFill>
                <a:prstDash val="solid"/>
                <a:round/>
                <a:headEnd type="none" w="sm" len="sm"/>
                <a:tailEnd type="none" w="sm" len="sm"/>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sp>
            <p:nvSpPr>
              <p:cNvPr id="2059" name="Google Shape;1388;p44">
                <a:extLst>
                  <a:ext uri="{FF2B5EF4-FFF2-40B4-BE49-F238E27FC236}">
                    <a16:creationId xmlns:a16="http://schemas.microsoft.com/office/drawing/2014/main" id="{B7C663E9-C7AE-745B-65D9-5B1276FC6B67}"/>
                  </a:ext>
                </a:extLst>
              </p:cNvPr>
              <p:cNvSpPr/>
              <p:nvPr/>
            </p:nvSpPr>
            <p:spPr>
              <a:xfrm>
                <a:off x="4461829" y="2430530"/>
                <a:ext cx="51397" cy="76278"/>
              </a:xfrm>
              <a:custGeom>
                <a:avLst/>
                <a:gdLst/>
                <a:ahLst/>
                <a:cxnLst/>
                <a:rect l="l" t="t" r="r" b="b"/>
                <a:pathLst>
                  <a:path w="2136" h="3170" extrusionOk="0">
                    <a:moveTo>
                      <a:pt x="1068" y="1"/>
                    </a:moveTo>
                    <a:cubicBezTo>
                      <a:pt x="467" y="1"/>
                      <a:pt x="0" y="468"/>
                      <a:pt x="0" y="1068"/>
                    </a:cubicBezTo>
                    <a:lnTo>
                      <a:pt x="0" y="2069"/>
                    </a:lnTo>
                    <a:cubicBezTo>
                      <a:pt x="0" y="2669"/>
                      <a:pt x="467" y="3170"/>
                      <a:pt x="1068" y="3170"/>
                    </a:cubicBezTo>
                    <a:cubicBezTo>
                      <a:pt x="1668" y="3170"/>
                      <a:pt x="2135" y="2669"/>
                      <a:pt x="2135" y="2069"/>
                    </a:cubicBezTo>
                    <a:lnTo>
                      <a:pt x="2135" y="1068"/>
                    </a:lnTo>
                    <a:cubicBezTo>
                      <a:pt x="2135" y="468"/>
                      <a:pt x="1668" y="1"/>
                      <a:pt x="1068" y="1"/>
                    </a:cubicBezTo>
                    <a:close/>
                  </a:path>
                </a:pathLst>
              </a:custGeom>
              <a:solidFill>
                <a:srgbClr val="25465F"/>
              </a:solidFill>
              <a:ln>
                <a:noFill/>
              </a:ln>
            </p:spPr>
            <p:txBody>
              <a:bodyPr spcFirstLastPara="1" wrap="square" lIns="91425" tIns="91425" rIns="91425" bIns="91425" anchor="ctr" anchorCtr="0">
                <a:noAutofit/>
              </a:bodyPr>
              <a:lstStyle>
                <a:defPPr>
                  <a:defRPr lang="fr-FR"/>
                </a:defPPr>
                <a:lvl1pPr marL="0" algn="l" defTabSz="914400" rtl="0" eaLnBrk="1" latinLnBrk="0" hangingPunct="1">
                  <a:defRPr sz="1800" kern="1200">
                    <a:solidFill>
                      <a:sysClr val="windowText" lastClr="000000"/>
                    </a:solidFill>
                    <a:latin typeface="Bouygues Read"/>
                  </a:defRPr>
                </a:lvl1pPr>
                <a:lvl2pPr marL="457200" algn="l" defTabSz="914400" rtl="0" eaLnBrk="1" latinLnBrk="0" hangingPunct="1">
                  <a:defRPr sz="1800" kern="1200">
                    <a:solidFill>
                      <a:sysClr val="windowText" lastClr="000000"/>
                    </a:solidFill>
                    <a:latin typeface="Bouygues Read"/>
                  </a:defRPr>
                </a:lvl2pPr>
                <a:lvl3pPr marL="914400" algn="l" defTabSz="914400" rtl="0" eaLnBrk="1" latinLnBrk="0" hangingPunct="1">
                  <a:defRPr sz="1800" kern="1200">
                    <a:solidFill>
                      <a:sysClr val="windowText" lastClr="000000"/>
                    </a:solidFill>
                    <a:latin typeface="Bouygues Read"/>
                  </a:defRPr>
                </a:lvl3pPr>
                <a:lvl4pPr marL="1371600" algn="l" defTabSz="914400" rtl="0" eaLnBrk="1" latinLnBrk="0" hangingPunct="1">
                  <a:defRPr sz="1800" kern="1200">
                    <a:solidFill>
                      <a:sysClr val="windowText" lastClr="000000"/>
                    </a:solidFill>
                    <a:latin typeface="Bouygues Read"/>
                  </a:defRPr>
                </a:lvl4pPr>
                <a:lvl5pPr marL="1828800" algn="l" defTabSz="914400" rtl="0" eaLnBrk="1" latinLnBrk="0" hangingPunct="1">
                  <a:defRPr sz="1800" kern="1200">
                    <a:solidFill>
                      <a:sysClr val="windowText" lastClr="000000"/>
                    </a:solidFill>
                    <a:latin typeface="Bouygues Read"/>
                  </a:defRPr>
                </a:lvl5pPr>
                <a:lvl6pPr marL="2286000" algn="l" defTabSz="914400" rtl="0" eaLnBrk="1" latinLnBrk="0" hangingPunct="1">
                  <a:defRPr sz="1800" kern="1200">
                    <a:solidFill>
                      <a:sysClr val="windowText" lastClr="000000"/>
                    </a:solidFill>
                    <a:latin typeface="Bouygues Read"/>
                  </a:defRPr>
                </a:lvl6pPr>
                <a:lvl7pPr marL="2743200" algn="l" defTabSz="914400" rtl="0" eaLnBrk="1" latinLnBrk="0" hangingPunct="1">
                  <a:defRPr sz="1800" kern="1200">
                    <a:solidFill>
                      <a:sysClr val="windowText" lastClr="000000"/>
                    </a:solidFill>
                    <a:latin typeface="Bouygues Read"/>
                  </a:defRPr>
                </a:lvl7pPr>
                <a:lvl8pPr marL="3200400" algn="l" defTabSz="914400" rtl="0" eaLnBrk="1" latinLnBrk="0" hangingPunct="1">
                  <a:defRPr sz="1800" kern="1200">
                    <a:solidFill>
                      <a:sysClr val="windowText" lastClr="000000"/>
                    </a:solidFill>
                    <a:latin typeface="Bouygues Read"/>
                  </a:defRPr>
                </a:lvl8pPr>
                <a:lvl9pPr marL="3657600" algn="l" defTabSz="914400" rtl="0" eaLnBrk="1" latinLnBrk="0" hangingPunct="1">
                  <a:defRPr sz="1800" kern="1200">
                    <a:solidFill>
                      <a:sysClr val="windowText" lastClr="000000"/>
                    </a:solidFill>
                    <a:latin typeface="Bouygues Rea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Bouygues Read"/>
                  <a:ea typeface="+mn-ea"/>
                  <a:cs typeface="+mn-cs"/>
                </a:endParaRPr>
              </a:p>
            </p:txBody>
          </p:sp>
        </p:grpSp>
        <p:sp>
          <p:nvSpPr>
            <p:cNvPr id="2053" name="Google Shape;1389;p44">
              <a:extLst>
                <a:ext uri="{FF2B5EF4-FFF2-40B4-BE49-F238E27FC236}">
                  <a16:creationId xmlns:a16="http://schemas.microsoft.com/office/drawing/2014/main" id="{F2E2B662-A796-7341-2FA2-B32CCA8CEB3D}"/>
                </a:ext>
              </a:extLst>
            </p:cNvPr>
            <p:cNvSpPr/>
            <p:nvPr/>
          </p:nvSpPr>
          <p:spPr>
            <a:xfrm rot="2229197">
              <a:off x="6903441" y="3362739"/>
              <a:ext cx="110710" cy="16746"/>
            </a:xfrm>
            <a:custGeom>
              <a:avLst/>
              <a:gdLst/>
              <a:ahLst/>
              <a:cxnLst/>
              <a:rect l="l" t="t" r="r" b="b"/>
              <a:pathLst>
                <a:path w="4601" h="1393" extrusionOk="0">
                  <a:moveTo>
                    <a:pt x="0" y="1022"/>
                  </a:moveTo>
                  <a:cubicBezTo>
                    <a:pt x="1364" y="1802"/>
                    <a:pt x="3578" y="1193"/>
                    <a:pt x="4601" y="0"/>
                  </a:cubicBezTo>
                </a:path>
              </a:pathLst>
            </a:custGeom>
            <a:noFill/>
            <a:ln w="9525" cap="flat" cmpd="sng">
              <a:solidFill>
                <a:srgbClr val="25465F"/>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54" name="Google Shape;1390;p44">
              <a:extLst>
                <a:ext uri="{FF2B5EF4-FFF2-40B4-BE49-F238E27FC236}">
                  <a16:creationId xmlns:a16="http://schemas.microsoft.com/office/drawing/2014/main" id="{021DBB6E-B0DD-AE94-37AE-0973EE3352E0}"/>
                </a:ext>
              </a:extLst>
            </p:cNvPr>
            <p:cNvCxnSpPr/>
            <p:nvPr/>
          </p:nvCxnSpPr>
          <p:spPr>
            <a:xfrm>
              <a:off x="6806568" y="4280951"/>
              <a:ext cx="546783" cy="54636"/>
            </a:xfrm>
            <a:prstGeom prst="straightConnector1">
              <a:avLst/>
            </a:prstGeom>
            <a:noFill/>
            <a:ln w="9525" cap="flat" cmpd="sng">
              <a:solidFill>
                <a:sysClr val="window" lastClr="FFFFFF"/>
              </a:solidFill>
              <a:prstDash val="solid"/>
              <a:round/>
              <a:headEnd type="none" w="med" len="med"/>
              <a:tailEnd type="none" w="med" len="med"/>
            </a:ln>
          </p:spPr>
        </p:cxnSp>
      </p:grpSp>
      <p:sp>
        <p:nvSpPr>
          <p:cNvPr id="2061" name="ZoneTexte 2060">
            <a:extLst>
              <a:ext uri="{FF2B5EF4-FFF2-40B4-BE49-F238E27FC236}">
                <a16:creationId xmlns:a16="http://schemas.microsoft.com/office/drawing/2014/main" id="{6AD8AEAA-B6B8-C089-FBEC-F6F625B67563}"/>
              </a:ext>
            </a:extLst>
          </p:cNvPr>
          <p:cNvSpPr txBox="1"/>
          <p:nvPr/>
        </p:nvSpPr>
        <p:spPr>
          <a:xfrm>
            <a:off x="2375464" y="1301043"/>
            <a:ext cx="67260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rPr>
              <a:t>Créer la demande </a:t>
            </a:r>
            <a:r>
              <a:rPr kumimoji="0" lang="fr-FR" sz="1400" b="1" i="0" u="none" strike="noStrike" kern="1200" cap="none" spc="0" normalizeH="0" baseline="0" noProof="0" dirty="0">
                <a:ln>
                  <a:noFill/>
                </a:ln>
                <a:solidFill>
                  <a:srgbClr val="25465F"/>
                </a:solidFill>
                <a:effectLst/>
                <a:uLnTx/>
                <a:uFillTx/>
                <a:latin typeface="Bouygues Read"/>
                <a:ea typeface="+mn-lt"/>
                <a:cs typeface="+mn-lt"/>
              </a:rPr>
              <a:t>souscrire à une nouvelle offre </a:t>
            </a:r>
            <a:endParaRPr kumimoji="0" lang="fr-FR" sz="1400" b="1" i="0" u="none" strike="noStrike" kern="1200" cap="none" spc="0" normalizeH="0" baseline="0" noProof="0" dirty="0">
              <a:ln>
                <a:noFill/>
              </a:ln>
              <a:solidFill>
                <a:prstClr val="black"/>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fr-FR" sz="1800" b="0" i="0" u="none" strike="noStrike" kern="1200" cap="none" spc="0" normalizeH="0" baseline="0" noProof="0" dirty="0">
              <a:ln>
                <a:noFill/>
              </a:ln>
              <a:solidFill>
                <a:srgbClr val="25465F"/>
              </a:solidFill>
              <a:effectLst/>
              <a:uLnTx/>
              <a:uFillTx/>
              <a:latin typeface="Bouygues Read"/>
              <a:ea typeface="+mn-ea"/>
              <a:cs typeface="Arial" panose="020B0604020202020204" pitchFamily="34" charset="0"/>
            </a:endParaRPr>
          </a:p>
        </p:txBody>
      </p:sp>
      <p:sp>
        <p:nvSpPr>
          <p:cNvPr id="4" name="Rectangle : coins arrondis 3">
            <a:extLst>
              <a:ext uri="{FF2B5EF4-FFF2-40B4-BE49-F238E27FC236}">
                <a16:creationId xmlns:a16="http://schemas.microsoft.com/office/drawing/2014/main" id="{05B8F954-0713-B691-7404-5D8A680799C4}"/>
              </a:ext>
            </a:extLst>
          </p:cNvPr>
          <p:cNvSpPr/>
          <p:nvPr/>
        </p:nvSpPr>
        <p:spPr>
          <a:xfrm>
            <a:off x="2375464" y="1659785"/>
            <a:ext cx="6993694" cy="1794778"/>
          </a:xfrm>
          <a:prstGeom prst="roundRect">
            <a:avLst>
              <a:gd name="adj" fmla="val 5580"/>
            </a:avLst>
          </a:prstGeom>
          <a:noFill/>
          <a:ln w="28575">
            <a:solidFill>
              <a:srgbClr val="254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2C341AEE-F58B-CFF1-C396-05DC1CF92C19}"/>
              </a:ext>
            </a:extLst>
          </p:cNvPr>
          <p:cNvSpPr txBox="1"/>
          <p:nvPr/>
        </p:nvSpPr>
        <p:spPr>
          <a:xfrm>
            <a:off x="2446802" y="1649112"/>
            <a:ext cx="69936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1/ Vérifier l’identité du client , puis cliquer sur </a:t>
            </a:r>
            <a:r>
              <a:rPr lang="fr-FR" sz="1200" dirty="0">
                <a:solidFill>
                  <a:srgbClr val="25465F"/>
                </a:solidFill>
                <a:latin typeface="Bouygues Read"/>
              </a:rPr>
              <a:t>«  client vérifié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2/ Aller dans « Be </a:t>
            </a:r>
            <a:r>
              <a:rPr kumimoji="0" lang="fr-FR" sz="1200" b="0" i="0" u="none" strike="noStrike" kern="1200" cap="none" spc="0" normalizeH="0" baseline="0" noProof="0" dirty="0" err="1">
                <a:ln>
                  <a:noFill/>
                </a:ln>
                <a:solidFill>
                  <a:srgbClr val="25465F"/>
                </a:solidFill>
                <a:effectLst/>
                <a:uLnTx/>
                <a:uFillTx/>
                <a:latin typeface="Bouygues Read"/>
                <a:ea typeface="+mn-ea"/>
                <a:cs typeface="+mn-cs"/>
              </a:rPr>
              <a:t>Curious</a:t>
            </a:r>
            <a:r>
              <a:rPr lang="fr-FR" sz="1200" dirty="0">
                <a:solidFill>
                  <a:srgbClr val="25465F"/>
                </a:solidFill>
                <a:latin typeface="Bouygues Read"/>
              </a:rPr>
              <a:t> »</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3/ Cliquer sur  « Activation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4/ Dans le menu déroulant choisir « souscrire à une nouvelle offre » </a:t>
            </a:r>
          </a:p>
          <a:p>
            <a:pPr>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5/Cliquer sur « choisissez un canal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6/ </a:t>
            </a:r>
            <a:r>
              <a:rPr kumimoji="0" lang="fr-FR" sz="1200" b="0" i="0" u="none" strike="noStrike" kern="1200" cap="none" spc="0" normalizeH="0" baseline="0" noProof="0" dirty="0">
                <a:ln>
                  <a:noFill/>
                </a:ln>
                <a:solidFill>
                  <a:srgbClr val="25465F"/>
                </a:solidFill>
                <a:effectLst/>
                <a:uLnTx/>
                <a:uFillTx/>
                <a:latin typeface="Bouygues Read"/>
                <a:ea typeface="+mn-ea"/>
                <a:cs typeface="+mn-cs"/>
              </a:rPr>
              <a:t>Dans le menu déroulant choisir «  Téléphone » </a:t>
            </a:r>
            <a:endParaRPr lang="fr-FR" sz="1200" dirty="0">
              <a:solidFill>
                <a:srgbClr val="25465F"/>
              </a:solidFill>
              <a:latin typeface="Bouygues Rea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7/ Sélectionner la ligne mobile ou box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8/ Cliquer sur « Accéder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25465F"/>
                </a:solidFill>
                <a:latin typeface="Bouygues Read"/>
              </a:rPr>
              <a:t>9/</a:t>
            </a:r>
            <a:endParaRPr kumimoji="0" lang="fr-FR" sz="1200" b="0" i="0" u="none" strike="noStrike" kern="1200" cap="none" spc="0" normalizeH="0" baseline="0" noProof="0" dirty="0">
              <a:ln>
                <a:noFill/>
              </a:ln>
              <a:solidFill>
                <a:srgbClr val="25465F"/>
              </a:solidFill>
              <a:effectLst/>
              <a:uLnTx/>
              <a:uFillTx/>
              <a:latin typeface="Bouygues Read"/>
              <a:ea typeface="+mn-ea"/>
              <a:cs typeface="+mn-cs"/>
            </a:endParaRPr>
          </a:p>
        </p:txBody>
      </p:sp>
      <p:sp>
        <p:nvSpPr>
          <p:cNvPr id="6" name="Rectangle : coins arrondis 5">
            <a:extLst>
              <a:ext uri="{FF2B5EF4-FFF2-40B4-BE49-F238E27FC236}">
                <a16:creationId xmlns:a16="http://schemas.microsoft.com/office/drawing/2014/main" id="{F2F5DCEA-0CD3-FA22-CD34-4A49E8F67EEA}"/>
              </a:ext>
            </a:extLst>
          </p:cNvPr>
          <p:cNvSpPr/>
          <p:nvPr/>
        </p:nvSpPr>
        <p:spPr>
          <a:xfrm>
            <a:off x="4394447" y="6150208"/>
            <a:ext cx="663421" cy="582726"/>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0583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ouygues Read">
      <a:majorFont>
        <a:latin typeface="Bouygues Read"/>
        <a:ea typeface=""/>
        <a:cs typeface=""/>
      </a:majorFont>
      <a:minorFont>
        <a:latin typeface="Bouygues Rea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940F35D9B1B341955422D1E9780ABD" ma:contentTypeVersion="15" ma:contentTypeDescription="Crée un document." ma:contentTypeScope="" ma:versionID="bb16813ae8e2bda8f179932c3b03b0f5">
  <xsd:schema xmlns:xsd="http://www.w3.org/2001/XMLSchema" xmlns:xs="http://www.w3.org/2001/XMLSchema" xmlns:p="http://schemas.microsoft.com/office/2006/metadata/properties" xmlns:ns2="43c2e6b6-8038-47fc-98b8-3895d90a2b0b" xmlns:ns3="d8545f5b-9227-4fb5-9da2-a902513c6763" targetNamespace="http://schemas.microsoft.com/office/2006/metadata/properties" ma:root="true" ma:fieldsID="088d3b1e9c067aeac927be68652114df" ns2:_="" ns3:_="">
    <xsd:import namespace="43c2e6b6-8038-47fc-98b8-3895d90a2b0b"/>
    <xsd:import namespace="d8545f5b-9227-4fb5-9da2-a902513c67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2e6b6-8038-47fc-98b8-3895d90a2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8a6841d0-ffd5-40a1-bf8a-d9db74d3c6f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545f5b-9227-4fb5-9da2-a902513c676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b5be451f-b245-4c1f-9f40-83599fbe92ef}" ma:internalName="TaxCatchAll" ma:showField="CatchAllData" ma:web="d8545f5b-9227-4fb5-9da2-a902513c67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c2e6b6-8038-47fc-98b8-3895d90a2b0b">
      <Terms xmlns="http://schemas.microsoft.com/office/infopath/2007/PartnerControls"/>
    </lcf76f155ced4ddcb4097134ff3c332f>
    <TaxCatchAll xmlns="d8545f5b-9227-4fb5-9da2-a902513c6763" xsi:nil="true"/>
    <SharedWithUsers xmlns="d8545f5b-9227-4fb5-9da2-a902513c6763">
      <UserInfo>
        <DisplayName/>
        <AccountId xsi:nil="true"/>
        <AccountType/>
      </UserInfo>
    </SharedWithUsers>
    <MediaLengthInSeconds xmlns="43c2e6b6-8038-47fc-98b8-3895d90a2b0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773129-C144-4003-A6CC-9D67EB764E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c2e6b6-8038-47fc-98b8-3895d90a2b0b"/>
    <ds:schemaRef ds:uri="d8545f5b-9227-4fb5-9da2-a902513c6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F4CA98-BD90-4F66-B908-A6BE4D80EC21}">
  <ds:schemaRefs>
    <ds:schemaRef ds:uri="http://purl.org/dc/elements/1.1/"/>
    <ds:schemaRef ds:uri="d8545f5b-9227-4fb5-9da2-a902513c6763"/>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43c2e6b6-8038-47fc-98b8-3895d90a2b0b"/>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A7262AA-71DC-4FB1-A9E4-4D27A2D8CD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TotalTime>
  <Words>732</Words>
  <Application>Microsoft Office PowerPoint</Application>
  <PresentationFormat>Grand écran</PresentationFormat>
  <Paragraphs>122</Paragraphs>
  <Slides>10</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Arial</vt:lpstr>
      <vt:lpstr>Bouygues Read</vt:lpstr>
      <vt:lpstr>Bouygues Read Light</vt:lpstr>
      <vt:lpstr>Bouygues Read Semibold</vt:lpstr>
      <vt:lpstr>Bouygues Speak</vt:lpstr>
      <vt:lpstr>Calibri</vt:lpstr>
      <vt:lpstr>Courier New</vt: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JOLLIET, FANNY</dc:creator>
  <cp:lastModifiedBy>Lamkadem Kaouthar</cp:lastModifiedBy>
  <cp:revision>2</cp:revision>
  <dcterms:created xsi:type="dcterms:W3CDTF">2023-01-18T08:41:06Z</dcterms:created>
  <dcterms:modified xsi:type="dcterms:W3CDTF">2024-05-07T09:29:50Z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934039-ae21-42ab-8848-d62b6328cef8_Enabled">
    <vt:lpwstr>true</vt:lpwstr>
  </property>
  <property fmtid="{D5CDD505-2E9C-101B-9397-08002B2CF9AE}" pid="3" name="MSIP_Label_59934039-ae21-42ab-8848-d62b6328cef8_SetDate">
    <vt:lpwstr>2023-01-18T08:41:06Z</vt:lpwstr>
  </property>
  <property fmtid="{D5CDD505-2E9C-101B-9397-08002B2CF9AE}" pid="4" name="MSIP_Label_59934039-ae21-42ab-8848-d62b6328cef8_Method">
    <vt:lpwstr>Standard</vt:lpwstr>
  </property>
  <property fmtid="{D5CDD505-2E9C-101B-9397-08002B2CF9AE}" pid="5" name="MSIP_Label_59934039-ae21-42ab-8848-d62b6328cef8_Name">
    <vt:lpwstr>LBL_05</vt:lpwstr>
  </property>
  <property fmtid="{D5CDD505-2E9C-101B-9397-08002B2CF9AE}" pid="6" name="MSIP_Label_59934039-ae21-42ab-8848-d62b6328cef8_SiteId">
    <vt:lpwstr>61ed2b68-f880-49d7-bbc9-9a645e9dcf7c</vt:lpwstr>
  </property>
  <property fmtid="{D5CDD505-2E9C-101B-9397-08002B2CF9AE}" pid="7" name="MSIP_Label_59934039-ae21-42ab-8848-d62b6328cef8_ActionId">
    <vt:lpwstr>e7b8ed16-3649-4331-854d-57c5142f1486</vt:lpwstr>
  </property>
  <property fmtid="{D5CDD505-2E9C-101B-9397-08002B2CF9AE}" pid="8" name="MSIP_Label_59934039-ae21-42ab-8848-d62b6328cef8_ContentBits">
    <vt:lpwstr>0</vt:lpwstr>
  </property>
  <property fmtid="{D5CDD505-2E9C-101B-9397-08002B2CF9AE}" pid="9" name="ContentTypeId">
    <vt:lpwstr>0x01010017940F35D9B1B341955422D1E9780ABD</vt:lpwstr>
  </property>
  <property fmtid="{D5CDD505-2E9C-101B-9397-08002B2CF9AE}" pid="10" name="Order">
    <vt:r8>59900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